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2.xml" ContentType="application/vnd.openxmlformats-officedocument.presentationml.notesSlide+xml"/>
  <Override PartName="/ppt/comments/comment3.xml" ContentType="application/vnd.openxmlformats-officedocument.presentationml.comments+xml"/>
  <Override PartName="/ppt/notesSlides/notesSlide3.xml" ContentType="application/vnd.openxmlformats-officedocument.presentationml.notesSlide+xml"/>
  <Override PartName="/ppt/comments/comment4.xml" ContentType="application/vnd.openxmlformats-officedocument.presentationml.comments+xml"/>
  <Override PartName="/ppt/notesSlides/notesSlide4.xml" ContentType="application/vnd.openxmlformats-officedocument.presentationml.notesSlide+xml"/>
  <Override PartName="/ppt/comments/comment5.xml" ContentType="application/vnd.openxmlformats-officedocument.presentationml.comments+xml"/>
  <Override PartName="/ppt/notesSlides/notesSlide5.xml" ContentType="application/vnd.openxmlformats-officedocument.presentationml.notesSlide+xml"/>
  <Override PartName="/ppt/comments/comment6.xml" ContentType="application/vnd.openxmlformats-officedocument.presentationml.comments+xml"/>
  <Override PartName="/ppt/notesSlides/notesSlide6.xml" ContentType="application/vnd.openxmlformats-officedocument.presentationml.notesSlide+xml"/>
  <Override PartName="/ppt/comments/comment7.xml" ContentType="application/vnd.openxmlformats-officedocument.presentationml.comments+xml"/>
  <Override PartName="/ppt/notesSlides/notesSlide7.xml" ContentType="application/vnd.openxmlformats-officedocument.presentationml.notesSlide+xml"/>
  <Override PartName="/ppt/comments/comment8.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33"/>
  </p:notesMasterIdLst>
  <p:handoutMasterIdLst>
    <p:handoutMasterId r:id="rId34"/>
  </p:handoutMasterIdLst>
  <p:sldIdLst>
    <p:sldId id="291" r:id="rId2"/>
    <p:sldId id="303" r:id="rId3"/>
    <p:sldId id="304" r:id="rId4"/>
    <p:sldId id="315" r:id="rId5"/>
    <p:sldId id="316" r:id="rId6"/>
    <p:sldId id="305" r:id="rId7"/>
    <p:sldId id="307" r:id="rId8"/>
    <p:sldId id="309" r:id="rId9"/>
    <p:sldId id="308" r:id="rId10"/>
    <p:sldId id="310" r:id="rId11"/>
    <p:sldId id="311" r:id="rId12"/>
    <p:sldId id="313" r:id="rId13"/>
    <p:sldId id="314" r:id="rId14"/>
    <p:sldId id="317" r:id="rId15"/>
    <p:sldId id="318" r:id="rId16"/>
    <p:sldId id="319" r:id="rId17"/>
    <p:sldId id="320" r:id="rId18"/>
    <p:sldId id="321" r:id="rId19"/>
    <p:sldId id="322" r:id="rId20"/>
    <p:sldId id="323" r:id="rId21"/>
    <p:sldId id="324" r:id="rId22"/>
    <p:sldId id="292" r:id="rId23"/>
    <p:sldId id="294" r:id="rId24"/>
    <p:sldId id="295" r:id="rId25"/>
    <p:sldId id="296" r:id="rId26"/>
    <p:sldId id="297" r:id="rId27"/>
    <p:sldId id="298" r:id="rId28"/>
    <p:sldId id="301" r:id="rId29"/>
    <p:sldId id="300" r:id="rId30"/>
    <p:sldId id="286" r:id="rId31"/>
    <p:sldId id="290" r:id="rId32"/>
  </p:sldIdLst>
  <p:sldSz cx="9144000" cy="6858000" type="screen4x3"/>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extLst/>
  </p:cmAuthor>
  <p:cmAuthor id="2" name="Microsoft Office User" initials="Office [2]" lastIdx="1" clrIdx="1">
    <p:extLst/>
  </p:cmAuthor>
  <p:cmAuthor id="3" name="Microsoft Office User" initials="Office [2] [2]" lastIdx="1" clrIdx="2">
    <p:extLst/>
  </p:cmAuthor>
  <p:cmAuthor id="4" name="Microsoft Office User" initials="Office [2] [2] [2]" lastIdx="1"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28383"/>
    <a:srgbClr val="666666"/>
    <a:srgbClr val="005BBB"/>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124"/>
    <p:restoredTop sz="95833"/>
  </p:normalViewPr>
  <p:slideViewPr>
    <p:cSldViewPr snapToGrid="0" snapToObjects="1">
      <p:cViewPr>
        <p:scale>
          <a:sx n="118" d="100"/>
          <a:sy n="118" d="100"/>
        </p:scale>
        <p:origin x="480" y="144"/>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handoutMaster" Target="handoutMasters/handoutMaster1.xml"/><Relationship Id="rId35" Type="http://schemas.openxmlformats.org/officeDocument/2006/relationships/commentAuthors" Target="commentAuthors.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r>
              <a:rPr lang="en-US" sz="2400" b="0" dirty="0" smtClean="0">
                <a:solidFill>
                  <a:schemeClr val="tx1"/>
                </a:solidFill>
                <a:latin typeface="Arial" charset="0"/>
                <a:ea typeface="Arial" charset="0"/>
                <a:cs typeface="Arial" charset="0"/>
              </a:rPr>
              <a:t>Data</a:t>
            </a:r>
            <a:r>
              <a:rPr lang="en-US" sz="2400" b="0" baseline="0" dirty="0" smtClean="0">
                <a:solidFill>
                  <a:schemeClr val="tx1"/>
                </a:solidFill>
                <a:latin typeface="Arial" charset="0"/>
                <a:ea typeface="Arial" charset="0"/>
                <a:cs typeface="Arial" charset="0"/>
              </a:rPr>
              <a:t> Analysis</a:t>
            </a:r>
            <a:endParaRPr lang="en-US" sz="2400" b="0" dirty="0">
              <a:solidFill>
                <a:schemeClr val="tx1"/>
              </a:solidFill>
              <a:latin typeface="Arial" charset="0"/>
              <a:ea typeface="Arial" charset="0"/>
              <a:cs typeface="Arial" charset="0"/>
            </a:endParaRPr>
          </a:p>
        </c:rich>
      </c:tx>
      <c:layout>
        <c:manualLayout>
          <c:xMode val="edge"/>
          <c:yMode val="edge"/>
          <c:x val="0.385308151093439"/>
          <c:y val="0.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endParaRPr lang="en-US"/>
        </a:p>
      </c:txPr>
    </c:title>
    <c:autoTitleDeleted val="0"/>
    <c:plotArea>
      <c:layout>
        <c:manualLayout>
          <c:layoutTarget val="inner"/>
          <c:xMode val="edge"/>
          <c:yMode val="edge"/>
          <c:x val="0.0694865452951582"/>
          <c:y val="0.18978671073609"/>
          <c:w val="0.904668524287347"/>
          <c:h val="0.617691604255488"/>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c:v>
                </c:pt>
                <c:pt idx="1">
                  <c:v>category </c:v>
                </c:pt>
                <c:pt idx="2">
                  <c:v>category </c:v>
                </c:pt>
                <c:pt idx="3">
                  <c:v>category </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c:v>
                </c:pt>
                <c:pt idx="1">
                  <c:v>category </c:v>
                </c:pt>
                <c:pt idx="2">
                  <c:v>category </c:v>
                </c:pt>
                <c:pt idx="3">
                  <c:v>category </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c:v>
                </c:pt>
                <c:pt idx="1">
                  <c:v>category </c:v>
                </c:pt>
                <c:pt idx="2">
                  <c:v>category </c:v>
                </c:pt>
                <c:pt idx="3">
                  <c:v>category </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219"/>
        <c:overlap val="-27"/>
        <c:axId val="656491520"/>
        <c:axId val="656493840"/>
      </c:barChart>
      <c:catAx>
        <c:axId val="656491520"/>
        <c:scaling>
          <c:orientation val="minMax"/>
        </c:scaling>
        <c:delete val="0"/>
        <c:axPos val="b"/>
        <c:numFmt formatCode="General" sourceLinked="1"/>
        <c:majorTickMark val="none"/>
        <c:minorTickMark val="none"/>
        <c:tickLblPos val="nextTo"/>
        <c:spPr>
          <a:noFill/>
          <a:ln w="41275" cap="flat" cmpd="sng" algn="ctr">
            <a:solidFill>
              <a:schemeClr val="tx1"/>
            </a:solidFill>
            <a:round/>
          </a:ln>
          <a:effectLst/>
        </c:spPr>
        <c:txPr>
          <a:bodyPr rot="-60000000" spcFirstLastPara="1" vertOverflow="ellipsis" vert="horz" wrap="square" anchor="ctr" anchorCtr="1"/>
          <a:lstStyle/>
          <a:p>
            <a:pPr>
              <a:defRPr sz="1500" b="0" i="0" u="none" strike="noStrike" kern="1200" baseline="0">
                <a:solidFill>
                  <a:schemeClr val="tx1"/>
                </a:solidFill>
                <a:latin typeface="Arial" charset="0"/>
                <a:ea typeface="Arial" charset="0"/>
                <a:cs typeface="Arial" charset="0"/>
              </a:defRPr>
            </a:pPr>
            <a:endParaRPr lang="en-US"/>
          </a:p>
        </c:txPr>
        <c:crossAx val="656493840"/>
        <c:crosses val="autoZero"/>
        <c:auto val="1"/>
        <c:lblAlgn val="ctr"/>
        <c:lblOffset val="100"/>
        <c:noMultiLvlLbl val="0"/>
      </c:catAx>
      <c:valAx>
        <c:axId val="656493840"/>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Arial" charset="0"/>
                <a:ea typeface="Arial" charset="0"/>
                <a:cs typeface="Arial" charset="0"/>
              </a:defRPr>
            </a:pPr>
            <a:endParaRPr lang="en-US"/>
          </a:p>
        </c:txPr>
        <c:crossAx val="656491520"/>
        <c:crosses val="autoZero"/>
        <c:crossBetween val="between"/>
      </c:valAx>
      <c:spPr>
        <a:noFill/>
        <a:ln>
          <a:noFill/>
        </a:ln>
        <a:effectLst/>
      </c:spPr>
    </c:plotArea>
    <c:legend>
      <c:legendPos val="b"/>
      <c:layout>
        <c:manualLayout>
          <c:xMode val="edge"/>
          <c:yMode val="edge"/>
          <c:x val="0.210186910035848"/>
          <c:y val="0.93190648234362"/>
          <c:w val="0.606240040074514"/>
          <c:h val="0.067945372505546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Arial" charset="0"/>
              <a:ea typeface="Arial" charset="0"/>
              <a:cs typeface="Arial" charset="0"/>
            </a:defRPr>
          </a:pPr>
          <a:endParaRPr lang="en-US"/>
        </a:p>
      </c:txPr>
    </c:legend>
    <c:plotVisOnly val="1"/>
    <c:dispBlanksAs val="gap"/>
    <c:showDLblsOverMax val="0"/>
  </c:chart>
  <c:spPr>
    <a:solidFill>
      <a:schemeClr val="bg1">
        <a:alpha val="62000"/>
      </a:schemeClr>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19-04-09T22:24:00.828" idx="1">
    <p:pos x="10" y="10"/>
    <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19-04-09T22:24:00.828" idx="1">
    <p:pos x="10" y="10"/>
    <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4" dt="2019-04-09T22:24:00.828" idx="1">
    <p:pos x="10" y="10"/>
    <p:text/>
    <p:extLst>
      <p:ext uri="{C676402C-5697-4E1C-873F-D02D1690AC5C}">
        <p15:threadingInfo xmlns:p15="http://schemas.microsoft.com/office/powerpoint/2012/main" timeZoneBias="2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4" dt="2019-04-09T22:24:00.828" idx="1">
    <p:pos x="10" y="10"/>
    <p:text/>
    <p:extLst>
      <p:ext uri="{C676402C-5697-4E1C-873F-D02D1690AC5C}">
        <p15:threadingInfo xmlns:p15="http://schemas.microsoft.com/office/powerpoint/2012/main" timeZoneBias="2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4" dt="2019-04-09T22:24:00.828" idx="1">
    <p:pos x="10" y="10"/>
    <p:text/>
    <p:extLst>
      <p:ext uri="{C676402C-5697-4E1C-873F-D02D1690AC5C}">
        <p15:threadingInfo xmlns:p15="http://schemas.microsoft.com/office/powerpoint/2012/main" timeZoneBias="2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4" dt="2019-04-09T22:24:00.828" idx="1">
    <p:pos x="10" y="10"/>
    <p:text/>
    <p:extLst>
      <p:ext uri="{C676402C-5697-4E1C-873F-D02D1690AC5C}">
        <p15:threadingInfo xmlns:p15="http://schemas.microsoft.com/office/powerpoint/2012/main" timeZoneBias="2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4" dt="2019-04-09T22:24:00.828" idx="1">
    <p:pos x="10" y="10"/>
    <p:text/>
    <p:extLst>
      <p:ext uri="{C676402C-5697-4E1C-873F-D02D1690AC5C}">
        <p15:threadingInfo xmlns:p15="http://schemas.microsoft.com/office/powerpoint/2012/main" timeZoneBias="2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4" dt="2019-04-09T22:24:00.828" idx="1">
    <p:pos x="10" y="10"/>
    <p:text/>
    <p:extLst>
      <p:ext uri="{C676402C-5697-4E1C-873F-D02D1690AC5C}">
        <p15:threadingInfo xmlns:p15="http://schemas.microsoft.com/office/powerpoint/2012/main" timeZoneBias="24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4/10/19</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4/10/19</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7</a:t>
            </a:fld>
            <a:endParaRPr lang="en-US" dirty="0"/>
          </a:p>
        </p:txBody>
      </p:sp>
    </p:spTree>
    <p:extLst>
      <p:ext uri="{BB962C8B-B14F-4D97-AF65-F5344CB8AC3E}">
        <p14:creationId xmlns:p14="http://schemas.microsoft.com/office/powerpoint/2010/main" val="12544239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13</a:t>
            </a:fld>
            <a:endParaRPr lang="en-US" dirty="0"/>
          </a:p>
        </p:txBody>
      </p:sp>
    </p:spTree>
    <p:extLst>
      <p:ext uri="{BB962C8B-B14F-4D97-AF65-F5344CB8AC3E}">
        <p14:creationId xmlns:p14="http://schemas.microsoft.com/office/powerpoint/2010/main" val="1924452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14</a:t>
            </a:fld>
            <a:endParaRPr lang="en-US" dirty="0"/>
          </a:p>
        </p:txBody>
      </p:sp>
    </p:spTree>
    <p:extLst>
      <p:ext uri="{BB962C8B-B14F-4D97-AF65-F5344CB8AC3E}">
        <p14:creationId xmlns:p14="http://schemas.microsoft.com/office/powerpoint/2010/main" val="14116804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15</a:t>
            </a:fld>
            <a:endParaRPr lang="en-US" dirty="0"/>
          </a:p>
        </p:txBody>
      </p:sp>
    </p:spTree>
    <p:extLst>
      <p:ext uri="{BB962C8B-B14F-4D97-AF65-F5344CB8AC3E}">
        <p14:creationId xmlns:p14="http://schemas.microsoft.com/office/powerpoint/2010/main" val="5799996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16</a:t>
            </a:fld>
            <a:endParaRPr lang="en-US" dirty="0"/>
          </a:p>
        </p:txBody>
      </p:sp>
    </p:spTree>
    <p:extLst>
      <p:ext uri="{BB962C8B-B14F-4D97-AF65-F5344CB8AC3E}">
        <p14:creationId xmlns:p14="http://schemas.microsoft.com/office/powerpoint/2010/main" val="1776021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17</a:t>
            </a:fld>
            <a:endParaRPr lang="en-US" dirty="0"/>
          </a:p>
        </p:txBody>
      </p:sp>
    </p:spTree>
    <p:extLst>
      <p:ext uri="{BB962C8B-B14F-4D97-AF65-F5344CB8AC3E}">
        <p14:creationId xmlns:p14="http://schemas.microsoft.com/office/powerpoint/2010/main" val="1019685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18</a:t>
            </a:fld>
            <a:endParaRPr lang="en-US" dirty="0"/>
          </a:p>
        </p:txBody>
      </p:sp>
    </p:spTree>
    <p:extLst>
      <p:ext uri="{BB962C8B-B14F-4D97-AF65-F5344CB8AC3E}">
        <p14:creationId xmlns:p14="http://schemas.microsoft.com/office/powerpoint/2010/main" val="3366460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20</a:t>
            </a:fld>
            <a:endParaRPr lang="en-US" dirty="0"/>
          </a:p>
        </p:txBody>
      </p:sp>
    </p:spTree>
    <p:extLst>
      <p:ext uri="{BB962C8B-B14F-4D97-AF65-F5344CB8AC3E}">
        <p14:creationId xmlns:p14="http://schemas.microsoft.com/office/powerpoint/2010/main" val="12898678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23</a:t>
            </a:fld>
            <a:endParaRPr lang="en-US" dirty="0"/>
          </a:p>
        </p:txBody>
      </p:sp>
    </p:spTree>
    <p:extLst>
      <p:ext uri="{BB962C8B-B14F-4D97-AF65-F5344CB8AC3E}">
        <p14:creationId xmlns:p14="http://schemas.microsoft.com/office/powerpoint/2010/main" val="162218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857"/>
            <a:ext cx="9144000" cy="6858000"/>
          </a:xfrm>
          <a:prstGeom prst="rect">
            <a:avLst/>
          </a:prstGeom>
        </p:spPr>
      </p:pic>
      <p:sp>
        <p:nvSpPr>
          <p:cNvPr id="10" name="Text Placeholder 5"/>
          <p:cNvSpPr>
            <a:spLocks noGrp="1"/>
          </p:cNvSpPr>
          <p:nvPr>
            <p:ph type="body" sz="quarter" idx="10" hasCustomPrompt="1"/>
          </p:nvPr>
        </p:nvSpPr>
        <p:spPr>
          <a:xfrm>
            <a:off x="493776" y="3968497"/>
            <a:ext cx="4978908" cy="1650381"/>
          </a:xfrm>
          <a:prstGeom prst="rect">
            <a:avLst/>
          </a:prstGeom>
        </p:spPr>
        <p:txBody>
          <a:bodyPr lIns="0">
            <a:normAutofit/>
          </a:bodyPr>
          <a:lstStyle>
            <a:lvl1pPr marL="0" indent="0">
              <a:buNone/>
              <a:defRPr sz="2100" b="0" i="0">
                <a:solidFill>
                  <a:schemeClr val="bg1"/>
                </a:solidFill>
                <a:latin typeface="Georgia" charset="0"/>
                <a:ea typeface="Georgia" charset="0"/>
                <a:cs typeface="Georgia" charset="0"/>
              </a:defRPr>
            </a:lvl1pPr>
          </a:lstStyle>
          <a:p>
            <a:pPr lvl="0"/>
            <a:r>
              <a:rPr lang="en-US" dirty="0" smtClean="0"/>
              <a:t>Sub-topic</a:t>
            </a:r>
          </a:p>
        </p:txBody>
      </p:sp>
      <p:sp>
        <p:nvSpPr>
          <p:cNvPr id="14" name="Title 1"/>
          <p:cNvSpPr>
            <a:spLocks noGrp="1"/>
          </p:cNvSpPr>
          <p:nvPr>
            <p:ph type="ctrTitle" hasCustomPrompt="1"/>
          </p:nvPr>
        </p:nvSpPr>
        <p:spPr>
          <a:xfrm>
            <a:off x="493776" y="1490472"/>
            <a:ext cx="4978908" cy="2386584"/>
          </a:xfrm>
          <a:prstGeom prst="rect">
            <a:avLst/>
          </a:prstGeom>
          <a:ln>
            <a:noFill/>
          </a:ln>
        </p:spPr>
        <p:txBody>
          <a:bodyPr lIns="0" anchor="b"/>
          <a:lstStyle>
            <a:lvl1pPr algn="l">
              <a:lnSpc>
                <a:spcPts val="4350"/>
              </a:lnSpc>
              <a:defRPr sz="4500" b="1" i="0" cap="all" baseline="0">
                <a:solidFill>
                  <a:schemeClr val="bg1"/>
                </a:solidFill>
                <a:latin typeface="Arial" charset="0"/>
                <a:ea typeface="Arial" charset="0"/>
                <a:cs typeface="Arial" charset="0"/>
              </a:defRPr>
            </a:lvl1pPr>
          </a:lstStyle>
          <a:p>
            <a:r>
              <a:rPr lang="en-US" dirty="0" smtClean="0"/>
              <a:t>Presentation</a:t>
            </a:r>
            <a:br>
              <a:rPr lang="en-US" dirty="0" smtClean="0"/>
            </a:br>
            <a:r>
              <a:rPr lang="en-US" dirty="0" smtClean="0"/>
              <a:t>Title</a:t>
            </a:r>
            <a:endParaRPr lang="en-US"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93776" y="6016249"/>
            <a:ext cx="3818411" cy="283186"/>
          </a:xfrm>
          <a:prstGeom prst="rect">
            <a:avLst/>
          </a:prstGeom>
        </p:spPr>
      </p:pic>
    </p:spTree>
    <p:extLst>
      <p:ext uri="{BB962C8B-B14F-4D97-AF65-F5344CB8AC3E}">
        <p14:creationId xmlns:p14="http://schemas.microsoft.com/office/powerpoint/2010/main" val="50587984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0" y="883920"/>
            <a:ext cx="9144000" cy="5974080"/>
          </a:xfrm>
          <a:prstGeom prst="rect">
            <a:avLst/>
          </a:prstGeom>
          <a:solidFill>
            <a:schemeClr val="bg2">
              <a:lumMod val="75000"/>
            </a:schemeClr>
          </a:solidFill>
          <a:ln>
            <a:no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smtClean="0"/>
          </a:p>
          <a:p>
            <a:r>
              <a:rPr lang="en-US" dirty="0" smtClean="0"/>
              <a:t>Drag picture to placeholder or click icon to add</a:t>
            </a:r>
            <a:endParaRPr lang="en-US" dirty="0"/>
          </a:p>
        </p:txBody>
      </p:sp>
    </p:spTree>
    <p:extLst>
      <p:ext uri="{BB962C8B-B14F-4D97-AF65-F5344CB8AC3E}">
        <p14:creationId xmlns:p14="http://schemas.microsoft.com/office/powerpoint/2010/main" val="78451944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ext and Chart">
    <p:spTree>
      <p:nvGrpSpPr>
        <p:cNvPr id="1" name=""/>
        <p:cNvGrpSpPr/>
        <p:nvPr/>
      </p:nvGrpSpPr>
      <p:grpSpPr>
        <a:xfrm>
          <a:off x="0" y="0"/>
          <a:ext cx="0" cy="0"/>
          <a:chOff x="0" y="0"/>
          <a:chExt cx="0" cy="0"/>
        </a:xfrm>
      </p:grpSpPr>
      <p:sp>
        <p:nvSpPr>
          <p:cNvPr id="3" name="Chart Placeholder 2"/>
          <p:cNvSpPr>
            <a:spLocks noGrp="1"/>
          </p:cNvSpPr>
          <p:nvPr>
            <p:ph type="chart" sz="quarter" idx="16"/>
          </p:nvPr>
        </p:nvSpPr>
        <p:spPr>
          <a:xfrm>
            <a:off x="3824240" y="1320800"/>
            <a:ext cx="4791075" cy="4465639"/>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685800" rtl="0" eaLnBrk="1" fontAlgn="auto" latinLnBrk="0" hangingPunct="1">
              <a:lnSpc>
                <a:spcPct val="90000"/>
              </a:lnSpc>
              <a:spcBef>
                <a:spcPts val="750"/>
              </a:spcBef>
              <a:spcAft>
                <a:spcPts val="0"/>
              </a:spcAft>
              <a:buClrTx/>
              <a:buSzTx/>
              <a:buFont typeface="Arial" panose="020B0604020202020204" pitchFamily="34" charset="0"/>
              <a:buNone/>
              <a:tabLst/>
              <a:defRPr sz="1200" baseline="0">
                <a:solidFill>
                  <a:schemeClr val="bg1"/>
                </a:solidFill>
                <a:latin typeface="Arial" charset="0"/>
                <a:ea typeface="Arial" charset="0"/>
                <a:cs typeface="Arial" charset="0"/>
              </a:defRPr>
            </a:lvl1pPr>
          </a:lstStyle>
          <a:p>
            <a:endParaRPr lang="en-US" dirty="0" smtClean="0"/>
          </a:p>
          <a:p>
            <a:r>
              <a:rPr lang="en-US" dirty="0" smtClean="0"/>
              <a:t>Drag chart to placeholder or click icon to add chart</a:t>
            </a:r>
          </a:p>
          <a:p>
            <a:endParaRPr lang="en-US" dirty="0"/>
          </a:p>
        </p:txBody>
      </p:sp>
      <p:sp>
        <p:nvSpPr>
          <p:cNvPr id="8" name="Title 3"/>
          <p:cNvSpPr>
            <a:spLocks noGrp="1"/>
          </p:cNvSpPr>
          <p:nvPr>
            <p:ph type="title" hasCustomPrompt="1"/>
          </p:nvPr>
        </p:nvSpPr>
        <p:spPr>
          <a:xfrm>
            <a:off x="427101" y="1320800"/>
            <a:ext cx="320149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
        <p:nvSpPr>
          <p:cNvPr id="9" name="Text Placeholder 2"/>
          <p:cNvSpPr>
            <a:spLocks noGrp="1"/>
          </p:cNvSpPr>
          <p:nvPr>
            <p:ph type="body" idx="1" hasCustomPrompt="1"/>
          </p:nvPr>
        </p:nvSpPr>
        <p:spPr>
          <a:xfrm>
            <a:off x="427102" y="2189263"/>
            <a:ext cx="3001899" cy="2768327"/>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Tree>
    <p:extLst>
      <p:ext uri="{BB962C8B-B14F-4D97-AF65-F5344CB8AC3E}">
        <p14:creationId xmlns:p14="http://schemas.microsoft.com/office/powerpoint/2010/main" val="48748953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9144000" cy="6858000"/>
          </a:xfrm>
          <a:prstGeom prst="rect">
            <a:avLst/>
          </a:prstGeom>
        </p:spPr>
      </p:pic>
      <p:sp>
        <p:nvSpPr>
          <p:cNvPr id="5" name="Title 1"/>
          <p:cNvSpPr>
            <a:spLocks noGrp="1"/>
          </p:cNvSpPr>
          <p:nvPr>
            <p:ph type="ctrTitle" hasCustomPrompt="1"/>
          </p:nvPr>
        </p:nvSpPr>
        <p:spPr>
          <a:xfrm>
            <a:off x="493776" y="1490663"/>
            <a:ext cx="4978908" cy="2387600"/>
          </a:xfrm>
          <a:prstGeom prst="rect">
            <a:avLst/>
          </a:prstGeom>
          <a:ln>
            <a:noFill/>
          </a:ln>
        </p:spPr>
        <p:txBody>
          <a:bodyPr lIns="0" anchor="b"/>
          <a:lstStyle>
            <a:lvl1pPr algn="l">
              <a:lnSpc>
                <a:spcPts val="4350"/>
              </a:lnSpc>
              <a:defRPr sz="4500" b="1" i="0" cap="all" baseline="0">
                <a:solidFill>
                  <a:schemeClr val="bg1"/>
                </a:solidFill>
                <a:latin typeface="Arial" charset="0"/>
                <a:ea typeface="Arial" charset="0"/>
                <a:cs typeface="Arial" charset="0"/>
              </a:defRPr>
            </a:lvl1pPr>
          </a:lstStyle>
          <a:p>
            <a:r>
              <a:rPr lang="en-US" dirty="0" smtClean="0"/>
              <a:t>DIVIDER SLIDE</a:t>
            </a:r>
            <a:endParaRPr lang="en-US" dirty="0"/>
          </a:p>
        </p:txBody>
      </p:sp>
      <p:sp>
        <p:nvSpPr>
          <p:cNvPr id="6" name="Subtitle 2"/>
          <p:cNvSpPr>
            <a:spLocks noGrp="1"/>
          </p:cNvSpPr>
          <p:nvPr>
            <p:ph type="subTitle" idx="1" hasCustomPrompt="1"/>
          </p:nvPr>
        </p:nvSpPr>
        <p:spPr>
          <a:xfrm>
            <a:off x="493776" y="3970337"/>
            <a:ext cx="4978908" cy="2212976"/>
          </a:xfrm>
          <a:prstGeom prst="rect">
            <a:avLst/>
          </a:prstGeom>
          <a:ln>
            <a:noFill/>
          </a:ln>
        </p:spPr>
        <p:txBody>
          <a:bodyPr lIns="0">
            <a:normAutofit/>
          </a:bodyPr>
          <a:lstStyle>
            <a:lvl1pPr marL="0" indent="0" algn="l">
              <a:buNone/>
              <a:defRPr sz="2100" b="0" baseline="0">
                <a:solidFill>
                  <a:schemeClr val="bg1"/>
                </a:solidFill>
                <a:latin typeface="Georgia" charset="0"/>
                <a:ea typeface="Georgia" charset="0"/>
                <a:cs typeface="Georgia"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Section title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6701" y="321147"/>
            <a:ext cx="3818411" cy="283186"/>
          </a:xfrm>
          <a:prstGeom prst="rect">
            <a:avLst/>
          </a:prstGeom>
        </p:spPr>
      </p:pic>
    </p:spTree>
    <p:extLst>
      <p:ext uri="{BB962C8B-B14F-4D97-AF65-F5344CB8AC3E}">
        <p14:creationId xmlns:p14="http://schemas.microsoft.com/office/powerpoint/2010/main" val="7504656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7" name="Rectangle 6"/>
          <p:cNvSpPr/>
          <p:nvPr userDrawn="1"/>
        </p:nvSpPr>
        <p:spPr>
          <a:xfrm>
            <a:off x="4256314" y="2177143"/>
            <a:ext cx="4887686" cy="46808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6"/>
          <p:cNvSpPr txBox="1">
            <a:spLocks/>
          </p:cNvSpPr>
          <p:nvPr userDrawn="1"/>
        </p:nvSpPr>
        <p:spPr>
          <a:xfrm>
            <a:off x="8284464" y="6221885"/>
            <a:ext cx="544068" cy="534516"/>
          </a:xfrm>
          <a:prstGeom prst="rect">
            <a:avLst/>
          </a:prstGeom>
        </p:spPr>
        <p:txBody>
          <a:bodyPr vert="horz" lIns="91440" tIns="45720" rIns="91440" bIns="4572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200" b="1" smtClean="0">
                <a:latin typeface="Arial" charset="0"/>
                <a:ea typeface="Arial" charset="0"/>
                <a:cs typeface="Arial" charset="0"/>
              </a:rPr>
              <a:pPr/>
              <a:t>‹#›</a:t>
            </a:fld>
            <a:endParaRPr lang="en-US" sz="1200" b="1" dirty="0">
              <a:latin typeface="Arial" charset="0"/>
              <a:ea typeface="Arial" charset="0"/>
              <a:cs typeface="Arial" charset="0"/>
            </a:endParaRPr>
          </a:p>
        </p:txBody>
      </p:sp>
    </p:spTree>
    <p:extLst>
      <p:ext uri="{BB962C8B-B14F-4D97-AF65-F5344CB8AC3E}">
        <p14:creationId xmlns:p14="http://schemas.microsoft.com/office/powerpoint/2010/main" val="58641740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27101" y="2189264"/>
            <a:ext cx="4802124" cy="3790483"/>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smtClean="0"/>
              <a:t>Em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4" name="Title 3"/>
          <p:cNvSpPr>
            <a:spLocks noGrp="1"/>
          </p:cNvSpPr>
          <p:nvPr>
            <p:ph type="title" hasCustomPrompt="1"/>
          </p:nvPr>
        </p:nvSpPr>
        <p:spPr>
          <a:xfrm>
            <a:off x="427101" y="1320800"/>
            <a:ext cx="788670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Tree>
    <p:extLst>
      <p:ext uri="{BB962C8B-B14F-4D97-AF65-F5344CB8AC3E}">
        <p14:creationId xmlns:p14="http://schemas.microsoft.com/office/powerpoint/2010/main" val="36689797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425196" y="2185417"/>
            <a:ext cx="3134815" cy="3511409"/>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a:t>
            </a:r>
          </a:p>
        </p:txBody>
      </p:sp>
      <p:sp>
        <p:nvSpPr>
          <p:cNvPr id="13" name="Text Placeholder 2"/>
          <p:cNvSpPr>
            <a:spLocks noGrp="1"/>
          </p:cNvSpPr>
          <p:nvPr>
            <p:ph type="body" idx="11" hasCustomPrompt="1"/>
          </p:nvPr>
        </p:nvSpPr>
        <p:spPr>
          <a:xfrm>
            <a:off x="3771900" y="2185417"/>
            <a:ext cx="3134815" cy="3511409"/>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dirty="0" err="1" smtClean="0"/>
              <a:t>Etiam</a:t>
            </a:r>
            <a:r>
              <a:rPr lang="en-US" dirty="0" smtClean="0"/>
              <a:t> </a:t>
            </a:r>
            <a:r>
              <a:rPr lang="en-US" dirty="0" err="1" smtClean="0"/>
              <a:t>molestie</a:t>
            </a:r>
            <a:r>
              <a:rPr lang="en-US" dirty="0" smtClean="0"/>
              <a:t> </a:t>
            </a:r>
            <a:r>
              <a:rPr lang="en-US" dirty="0" err="1" smtClean="0"/>
              <a:t>velit</a:t>
            </a:r>
            <a:r>
              <a:rPr lang="en-US" dirty="0" smtClean="0"/>
              <a:t> vitae dolor </a:t>
            </a:r>
            <a:r>
              <a:rPr lang="en-US" dirty="0" err="1" smtClean="0"/>
              <a:t>euismod</a:t>
            </a:r>
            <a:r>
              <a:rPr lang="en-US" dirty="0" smtClean="0"/>
              <a:t>, sit </a:t>
            </a:r>
            <a:r>
              <a:rPr lang="en-US" dirty="0" err="1" smtClean="0"/>
              <a:t>amet</a:t>
            </a:r>
            <a:r>
              <a:rPr lang="en-US" dirty="0" smtClean="0"/>
              <a:t> </a:t>
            </a:r>
            <a:r>
              <a:rPr lang="en-US" dirty="0" err="1" smtClean="0"/>
              <a:t>finibus</a:t>
            </a:r>
            <a:r>
              <a:rPr lang="en-US" dirty="0" smtClean="0"/>
              <a:t> </a:t>
            </a:r>
            <a:r>
              <a:rPr lang="en-US" dirty="0" err="1" smtClean="0"/>
              <a:t>risus</a:t>
            </a:r>
            <a:r>
              <a:rPr lang="en-US" dirty="0" smtClean="0"/>
              <a:t> </a:t>
            </a:r>
            <a:r>
              <a:rPr lang="en-US" dirty="0" err="1" smtClean="0"/>
              <a:t>mattis</a:t>
            </a:r>
            <a:r>
              <a:rPr lang="en-US" dirty="0" smtClean="0"/>
              <a:t>. In </a:t>
            </a:r>
            <a:r>
              <a:rPr lang="en-US" dirty="0" err="1" smtClean="0"/>
              <a:t>ornare</a:t>
            </a:r>
            <a:r>
              <a:rPr lang="en-US" dirty="0" smtClean="0"/>
              <a:t> convallis </a:t>
            </a:r>
            <a:r>
              <a:rPr lang="en-US" dirty="0" err="1" smtClean="0"/>
              <a:t>velit</a:t>
            </a:r>
            <a:r>
              <a:rPr lang="en-US" dirty="0" smtClean="0"/>
              <a:t> vitae cursus. Integer </a:t>
            </a:r>
            <a:r>
              <a:rPr lang="en-US" dirty="0" err="1" smtClean="0"/>
              <a:t>egestas</a:t>
            </a:r>
            <a:r>
              <a:rPr lang="en-US" dirty="0" smtClean="0"/>
              <a:t> sit </a:t>
            </a:r>
            <a:r>
              <a:rPr lang="en-US" dirty="0" err="1" smtClean="0"/>
              <a:t>amet</a:t>
            </a:r>
            <a:r>
              <a:rPr lang="en-US" dirty="0" smtClean="0"/>
              <a:t> mi </a:t>
            </a:r>
            <a:r>
              <a:rPr lang="en-US" dirty="0" err="1" smtClean="0"/>
              <a:t>vehicula</a:t>
            </a:r>
            <a:r>
              <a:rPr lang="en-US" dirty="0" smtClean="0"/>
              <a:t> </a:t>
            </a:r>
            <a:r>
              <a:rPr lang="en-US" dirty="0" err="1" smtClean="0"/>
              <a:t>sollicitudin</a:t>
            </a:r>
            <a:r>
              <a:rPr lang="en-US" dirty="0" smtClean="0"/>
              <a:t>. </a:t>
            </a:r>
            <a:r>
              <a:rPr lang="en-US" dirty="0" err="1" smtClean="0"/>
              <a:t>Pellentesque</a:t>
            </a:r>
            <a:r>
              <a:rPr lang="en-US" dirty="0" smtClean="0"/>
              <a:t> habitant </a:t>
            </a:r>
            <a:r>
              <a:rPr lang="en-US" dirty="0" err="1" smtClean="0"/>
              <a:t>morbi</a:t>
            </a:r>
            <a:r>
              <a:rPr lang="en-US" dirty="0" smtClean="0"/>
              <a:t> </a:t>
            </a:r>
            <a:r>
              <a:rPr lang="en-US" dirty="0" err="1" smtClean="0"/>
              <a:t>tristique</a:t>
            </a:r>
            <a:r>
              <a:rPr lang="en-US" dirty="0" smtClean="0"/>
              <a:t> </a:t>
            </a:r>
            <a:r>
              <a:rPr lang="en-US" dirty="0" err="1" smtClean="0"/>
              <a:t>senectus</a:t>
            </a:r>
            <a:r>
              <a:rPr lang="en-US" dirty="0" smtClean="0"/>
              <a:t> et </a:t>
            </a:r>
            <a:r>
              <a:rPr lang="en-US" dirty="0" err="1" smtClean="0"/>
              <a:t>netus</a:t>
            </a:r>
            <a:r>
              <a:rPr lang="en-US" dirty="0" smtClean="0"/>
              <a:t> et </a:t>
            </a:r>
            <a:r>
              <a:rPr lang="en-US" dirty="0" err="1" smtClean="0"/>
              <a:t>malesuada</a:t>
            </a:r>
            <a:r>
              <a:rPr lang="en-US" dirty="0" smtClean="0"/>
              <a:t> fames ac </a:t>
            </a:r>
            <a:r>
              <a:rPr lang="en-US" dirty="0" err="1" smtClean="0"/>
              <a:t>turpis</a:t>
            </a:r>
            <a:r>
              <a:rPr lang="en-US" dirty="0" smtClean="0"/>
              <a:t> </a:t>
            </a:r>
            <a:r>
              <a:rPr lang="en-US" dirty="0" err="1" smtClean="0"/>
              <a:t>egestas</a:t>
            </a:r>
            <a:r>
              <a:rPr lang="en-US" dirty="0" smtClean="0"/>
              <a:t>.</a:t>
            </a:r>
          </a:p>
        </p:txBody>
      </p:sp>
      <p:sp>
        <p:nvSpPr>
          <p:cNvPr id="5" name="Title 3"/>
          <p:cNvSpPr>
            <a:spLocks noGrp="1"/>
          </p:cNvSpPr>
          <p:nvPr>
            <p:ph type="title" hasCustomPrompt="1"/>
          </p:nvPr>
        </p:nvSpPr>
        <p:spPr>
          <a:xfrm>
            <a:off x="427101" y="1320800"/>
            <a:ext cx="788670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Tree>
    <p:extLst>
      <p:ext uri="{BB962C8B-B14F-4D97-AF65-F5344CB8AC3E}">
        <p14:creationId xmlns:p14="http://schemas.microsoft.com/office/powerpoint/2010/main" val="6185567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425196" y="2185417"/>
            <a:ext cx="6418318" cy="3732425"/>
          </a:xfrm>
          <a:prstGeom prst="rect">
            <a:avLst/>
          </a:prstGeom>
        </p:spPr>
        <p:txBody>
          <a:bodyPr lIns="182880" rIns="182880">
            <a:noAutofit/>
          </a:bodyPr>
          <a:lstStyle>
            <a:lvl1pPr marL="342900" marR="0" indent="-304800" algn="l" defTabSz="685800" rtl="0" eaLnBrk="1" fontAlgn="auto" latinLnBrk="0" hangingPunct="1">
              <a:lnSpc>
                <a:spcPts val="1950"/>
              </a:lnSpc>
              <a:spcBef>
                <a:spcPts val="750"/>
              </a:spcBef>
              <a:spcAft>
                <a:spcPts val="0"/>
              </a:spcAft>
              <a:buClr>
                <a:srgbClr val="005BBB"/>
              </a:buClr>
              <a:buSzPct val="109000"/>
              <a:buFont typeface="Arial" charset="0"/>
              <a:buChar char="•"/>
              <a:tabLst/>
              <a:defRPr sz="150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a:t>
            </a:r>
          </a:p>
          <a:p>
            <a:r>
              <a:rPr lang="en-US" dirty="0" err="1" smtClean="0"/>
              <a:t>Quisque</a:t>
            </a:r>
            <a:r>
              <a:rPr lang="en-US" dirty="0" smtClean="0"/>
              <a:t> ac </a:t>
            </a:r>
            <a:r>
              <a:rPr lang="en-US" dirty="0" err="1" smtClean="0"/>
              <a:t>orci</a:t>
            </a:r>
            <a:r>
              <a:rPr lang="en-US" dirty="0" smtClean="0"/>
              <a:t> in </a:t>
            </a:r>
            <a:r>
              <a:rPr lang="en-US" dirty="0" err="1" smtClean="0"/>
              <a:t>turpis</a:t>
            </a:r>
            <a:r>
              <a:rPr lang="en-US" dirty="0" smtClean="0"/>
              <a:t> </a:t>
            </a:r>
            <a:r>
              <a:rPr lang="en-US" dirty="0" err="1" smtClean="0"/>
              <a:t>dapibus</a:t>
            </a:r>
            <a:r>
              <a:rPr lang="en-US" dirty="0" smtClean="0"/>
              <a:t> </a:t>
            </a:r>
            <a:r>
              <a:rPr lang="en-US" dirty="0" err="1" smtClean="0"/>
              <a:t>sagittis</a:t>
            </a:r>
            <a:r>
              <a:rPr lang="en-US" dirty="0" smtClean="0"/>
              <a:t>.</a:t>
            </a:r>
          </a:p>
          <a:p>
            <a:r>
              <a:rPr lang="en-US" dirty="0" err="1" smtClean="0"/>
              <a:t>Donec</a:t>
            </a:r>
            <a:r>
              <a:rPr lang="en-US" dirty="0" smtClean="0"/>
              <a:t> vitae </a:t>
            </a:r>
            <a:r>
              <a:rPr lang="en-US" dirty="0" err="1" smtClean="0"/>
              <a:t>justo</a:t>
            </a:r>
            <a:r>
              <a:rPr lang="en-US" dirty="0" smtClean="0"/>
              <a:t> et </a:t>
            </a:r>
            <a:r>
              <a:rPr lang="en-US" dirty="0" err="1" smtClean="0"/>
              <a:t>neque</a:t>
            </a:r>
            <a:r>
              <a:rPr lang="en-US" dirty="0" smtClean="0"/>
              <a:t> </a:t>
            </a:r>
            <a:r>
              <a:rPr lang="en-US" dirty="0" err="1" smtClean="0"/>
              <a:t>mollis</a:t>
            </a:r>
            <a:r>
              <a:rPr lang="en-US" dirty="0" smtClean="0"/>
              <a:t> </a:t>
            </a:r>
            <a:r>
              <a:rPr lang="en-US" dirty="0" err="1" smtClean="0"/>
              <a:t>consectetur</a:t>
            </a:r>
            <a:r>
              <a:rPr lang="en-US" dirty="0" smtClean="0"/>
              <a:t>.</a:t>
            </a:r>
          </a:p>
          <a:p>
            <a:r>
              <a:rPr lang="en-US" dirty="0" err="1" smtClean="0"/>
              <a:t>Etiam</a:t>
            </a:r>
            <a:r>
              <a:rPr lang="en-US" dirty="0" smtClean="0"/>
              <a:t> </a:t>
            </a:r>
            <a:r>
              <a:rPr lang="en-US" dirty="0" err="1" smtClean="0"/>
              <a:t>aliquet</a:t>
            </a:r>
            <a:r>
              <a:rPr lang="en-US" dirty="0" smtClean="0"/>
              <a:t> ex </a:t>
            </a:r>
            <a:r>
              <a:rPr lang="en-US" dirty="0" err="1" smtClean="0"/>
              <a:t>sed</a:t>
            </a:r>
            <a:r>
              <a:rPr lang="en-US" dirty="0" smtClean="0"/>
              <a:t> </a:t>
            </a:r>
            <a:r>
              <a:rPr lang="en-US" dirty="0" err="1" smtClean="0"/>
              <a:t>bibendum</a:t>
            </a:r>
            <a:r>
              <a:rPr lang="en-US" dirty="0" smtClean="0"/>
              <a:t> </a:t>
            </a:r>
            <a:r>
              <a:rPr lang="en-US" dirty="0" err="1" smtClean="0"/>
              <a:t>consequat</a:t>
            </a:r>
            <a:r>
              <a:rPr lang="en-US" dirty="0" smtClean="0"/>
              <a:t>.</a:t>
            </a:r>
          </a:p>
          <a:p>
            <a:r>
              <a:rPr lang="en-US" dirty="0" err="1" smtClean="0"/>
              <a:t>Cras</a:t>
            </a:r>
            <a:r>
              <a:rPr lang="en-US" dirty="0" smtClean="0"/>
              <a:t> </a:t>
            </a:r>
            <a:r>
              <a:rPr lang="en-US" dirty="0" err="1" smtClean="0"/>
              <a:t>lacinia</a:t>
            </a:r>
            <a:r>
              <a:rPr lang="en-US" dirty="0" smtClean="0"/>
              <a:t> </a:t>
            </a:r>
            <a:r>
              <a:rPr lang="en-US" dirty="0" err="1" smtClean="0"/>
              <a:t>est</a:t>
            </a:r>
            <a:r>
              <a:rPr lang="en-US" dirty="0" smtClean="0"/>
              <a:t> ac </a:t>
            </a:r>
            <a:r>
              <a:rPr lang="en-US" dirty="0" err="1" smtClean="0"/>
              <a:t>elit</a:t>
            </a:r>
            <a:r>
              <a:rPr lang="en-US" dirty="0" smtClean="0"/>
              <a:t> </a:t>
            </a:r>
            <a:r>
              <a:rPr lang="en-US" dirty="0" err="1" smtClean="0"/>
              <a:t>dignissim</a:t>
            </a:r>
            <a:r>
              <a:rPr lang="en-US" dirty="0" smtClean="0"/>
              <a:t> </a:t>
            </a:r>
            <a:r>
              <a:rPr lang="en-US" dirty="0" err="1" smtClean="0"/>
              <a:t>varius</a:t>
            </a:r>
            <a:r>
              <a:rPr lang="en-US" dirty="0" smtClean="0"/>
              <a:t>.</a:t>
            </a:r>
          </a:p>
          <a:p>
            <a:r>
              <a:rPr lang="en-US" dirty="0" err="1" smtClean="0"/>
              <a:t>Duis</a:t>
            </a:r>
            <a:r>
              <a:rPr lang="en-US" dirty="0" smtClean="0"/>
              <a:t> sit </a:t>
            </a:r>
            <a:r>
              <a:rPr lang="en-US" dirty="0" err="1" smtClean="0"/>
              <a:t>amet</a:t>
            </a:r>
            <a:r>
              <a:rPr lang="en-US" dirty="0" smtClean="0"/>
              <a:t> </a:t>
            </a:r>
            <a:r>
              <a:rPr lang="en-US" dirty="0" err="1" smtClean="0"/>
              <a:t>odio</a:t>
            </a:r>
            <a:r>
              <a:rPr lang="en-US" dirty="0" smtClean="0"/>
              <a:t> </a:t>
            </a:r>
            <a:r>
              <a:rPr lang="en-US" dirty="0" err="1" smtClean="0"/>
              <a:t>facilisis</a:t>
            </a:r>
            <a:r>
              <a:rPr lang="en-US" dirty="0" smtClean="0"/>
              <a:t> </a:t>
            </a:r>
            <a:r>
              <a:rPr lang="en-US" dirty="0" err="1" smtClean="0"/>
              <a:t>turpis</a:t>
            </a:r>
            <a:r>
              <a:rPr lang="en-US" dirty="0" smtClean="0"/>
              <a:t> </a:t>
            </a:r>
            <a:r>
              <a:rPr lang="en-US" dirty="0" err="1" smtClean="0"/>
              <a:t>sodales</a:t>
            </a:r>
            <a:r>
              <a:rPr lang="en-US" dirty="0" smtClean="0"/>
              <a:t> </a:t>
            </a:r>
            <a:r>
              <a:rPr lang="en-US" dirty="0" err="1" smtClean="0"/>
              <a:t>placerat</a:t>
            </a:r>
            <a:r>
              <a:rPr lang="en-US" dirty="0" smtClean="0"/>
              <a:t>.</a:t>
            </a:r>
          </a:p>
          <a:p>
            <a:r>
              <a:rPr lang="en-US" dirty="0" smtClean="0"/>
              <a:t>Justo et neque odio facilisis turpis </a:t>
            </a:r>
            <a:r>
              <a:rPr lang="en-US" dirty="0" err="1" smtClean="0"/>
              <a:t>sodales</a:t>
            </a:r>
            <a:r>
              <a:rPr lang="en-US" dirty="0" smtClean="0"/>
              <a:t> placerat.</a:t>
            </a:r>
          </a:p>
        </p:txBody>
      </p:sp>
      <p:sp>
        <p:nvSpPr>
          <p:cNvPr id="4" name="Title 3"/>
          <p:cNvSpPr>
            <a:spLocks noGrp="1"/>
          </p:cNvSpPr>
          <p:nvPr>
            <p:ph type="title" hasCustomPrompt="1"/>
          </p:nvPr>
        </p:nvSpPr>
        <p:spPr>
          <a:xfrm>
            <a:off x="427101" y="1320800"/>
            <a:ext cx="788670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Tree>
    <p:extLst>
      <p:ext uri="{BB962C8B-B14F-4D97-AF65-F5344CB8AC3E}">
        <p14:creationId xmlns:p14="http://schemas.microsoft.com/office/powerpoint/2010/main" val="3074071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427101" y="1320800"/>
            <a:ext cx="788670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
        <p:nvSpPr>
          <p:cNvPr id="7" name="Content Placeholder 6"/>
          <p:cNvSpPr>
            <a:spLocks noGrp="1"/>
          </p:cNvSpPr>
          <p:nvPr>
            <p:ph sz="quarter" idx="10" hasCustomPrompt="1"/>
          </p:nvPr>
        </p:nvSpPr>
        <p:spPr>
          <a:xfrm>
            <a:off x="425197" y="2185416"/>
            <a:ext cx="7259240" cy="3848100"/>
          </a:xfrm>
          <a:prstGeom prst="rect">
            <a:avLst/>
          </a:prstGeom>
        </p:spPr>
        <p:txBody>
          <a:bodyPr/>
          <a:lstStyle>
            <a:lvl1pPr marL="0" indent="0">
              <a:lnSpc>
                <a:spcPts val="1725"/>
              </a:lnSpc>
              <a:buClr>
                <a:srgbClr val="005BBB"/>
              </a:buClr>
              <a:buFontTx/>
              <a:buNone/>
              <a:defRPr sz="1275" b="1">
                <a:solidFill>
                  <a:srgbClr val="005BBB"/>
                </a:solidFill>
                <a:latin typeface="Arial" charset="0"/>
                <a:ea typeface="Arial" charset="0"/>
                <a:cs typeface="Arial" charset="0"/>
              </a:defRPr>
            </a:lvl1pPr>
            <a:lvl2pPr marL="552450" indent="-209550">
              <a:lnSpc>
                <a:spcPts val="1725"/>
              </a:lnSpc>
              <a:buClr>
                <a:srgbClr val="005BBB"/>
              </a:buClr>
              <a:buFont typeface="Arial" charset="0"/>
              <a:buChar char="•"/>
              <a:tabLst/>
              <a:defRPr sz="1500">
                <a:solidFill>
                  <a:schemeClr val="tx1"/>
                </a:solidFill>
                <a:latin typeface="Arial" charset="0"/>
                <a:ea typeface="Arial" charset="0"/>
                <a:cs typeface="Arial" charset="0"/>
              </a:defRPr>
            </a:lvl2pPr>
            <a:lvl3pPr marL="857250" marR="0" indent="-171450" algn="l" defTabSz="685800" rtl="0" eaLnBrk="1" fontAlgn="auto" latinLnBrk="0" hangingPunct="1">
              <a:lnSpc>
                <a:spcPts val="1725"/>
              </a:lnSpc>
              <a:spcBef>
                <a:spcPts val="375"/>
              </a:spcBef>
              <a:spcAft>
                <a:spcPts val="0"/>
              </a:spcAft>
              <a:buClr>
                <a:srgbClr val="005BBB"/>
              </a:buClr>
              <a:buSzTx/>
              <a:buFont typeface="LucidaGrande" charset="0"/>
              <a:buChar char="-"/>
              <a:tabLst>
                <a:tab pos="857250" algn="l"/>
              </a:tabLst>
              <a:defRPr sz="15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smtClean="0"/>
              <a:t>CLICK TO EDIT MASTER TEXT STYLES</a:t>
            </a:r>
          </a:p>
          <a:p>
            <a:pPr lvl="1"/>
            <a:r>
              <a:rPr lang="en-US" dirty="0" smtClean="0"/>
              <a:t>Second level text</a:t>
            </a:r>
          </a:p>
          <a:p>
            <a:pPr lvl="2"/>
            <a:r>
              <a:rPr lang="en-US" dirty="0" smtClean="0"/>
              <a:t>Third level</a:t>
            </a:r>
          </a:p>
          <a:p>
            <a:pPr lvl="1"/>
            <a:r>
              <a:rPr lang="en-US" dirty="0" smtClean="0"/>
              <a:t>Second level text</a:t>
            </a:r>
          </a:p>
          <a:p>
            <a:pPr marL="857250" marR="0" lvl="2" indent="-171450" algn="l" defTabSz="685800" rtl="0" eaLnBrk="1" fontAlgn="auto" latinLnBrk="0" hangingPunct="1">
              <a:lnSpc>
                <a:spcPts val="1725"/>
              </a:lnSpc>
              <a:spcBef>
                <a:spcPts val="375"/>
              </a:spcBef>
              <a:spcAft>
                <a:spcPts val="0"/>
              </a:spcAft>
              <a:buClr>
                <a:srgbClr val="005BBB"/>
              </a:buClr>
              <a:buSzTx/>
              <a:buFont typeface="LucidaGrande" charset="0"/>
              <a:buChar char="-"/>
              <a:tabLst/>
              <a:defRPr/>
            </a:pPr>
            <a:r>
              <a:rPr lang="en-US" dirty="0" smtClean="0"/>
              <a:t>Third level</a:t>
            </a:r>
          </a:p>
          <a:p>
            <a:pPr lvl="0"/>
            <a:r>
              <a:rPr lang="en-US" dirty="0" smtClean="0"/>
              <a:t>CLICK TO EDIT MASTER TEXT STYLES</a:t>
            </a:r>
          </a:p>
          <a:p>
            <a:pPr lvl="1"/>
            <a:r>
              <a:rPr lang="en-US" dirty="0" smtClean="0"/>
              <a:t>Second level text </a:t>
            </a:r>
          </a:p>
          <a:p>
            <a:pPr lvl="2"/>
            <a:r>
              <a:rPr lang="en-US" dirty="0" smtClean="0"/>
              <a:t>Third level</a:t>
            </a:r>
          </a:p>
          <a:p>
            <a:pPr marL="857250" marR="0" lvl="2" indent="-171450" algn="l" defTabSz="685800" rtl="0" eaLnBrk="1" fontAlgn="auto" latinLnBrk="0" hangingPunct="1">
              <a:lnSpc>
                <a:spcPts val="1725"/>
              </a:lnSpc>
              <a:spcBef>
                <a:spcPts val="375"/>
              </a:spcBef>
              <a:spcAft>
                <a:spcPts val="0"/>
              </a:spcAft>
              <a:buClr>
                <a:srgbClr val="005BBB"/>
              </a:buClr>
              <a:buSzTx/>
              <a:buFont typeface="LucidaGrande" charset="0"/>
              <a:buChar char="-"/>
              <a:tabLst/>
              <a:defRPr/>
            </a:pPr>
            <a:r>
              <a:rPr lang="en-US" dirty="0" smtClean="0"/>
              <a:t>Third level</a:t>
            </a:r>
          </a:p>
        </p:txBody>
      </p:sp>
    </p:spTree>
    <p:extLst>
      <p:ext uri="{BB962C8B-B14F-4D97-AF65-F5344CB8AC3E}">
        <p14:creationId xmlns:p14="http://schemas.microsoft.com/office/powerpoint/2010/main" val="54941200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3823924" y="873940"/>
            <a:ext cx="5320076" cy="5987235"/>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smtClean="0"/>
          </a:p>
          <a:p>
            <a:r>
              <a:rPr lang="en-US" dirty="0" smtClean="0"/>
              <a:t>Drag picture to placeholder or click icon to add</a:t>
            </a:r>
            <a:endParaRPr lang="en-US" dirty="0"/>
          </a:p>
        </p:txBody>
      </p:sp>
      <p:sp>
        <p:nvSpPr>
          <p:cNvPr id="6" name="Title 3"/>
          <p:cNvSpPr>
            <a:spLocks noGrp="1"/>
          </p:cNvSpPr>
          <p:nvPr>
            <p:ph type="title" hasCustomPrompt="1"/>
          </p:nvPr>
        </p:nvSpPr>
        <p:spPr>
          <a:xfrm>
            <a:off x="427101" y="1320800"/>
            <a:ext cx="320149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
        <p:nvSpPr>
          <p:cNvPr id="8" name="Text Placeholder 2"/>
          <p:cNvSpPr>
            <a:spLocks noGrp="1"/>
          </p:cNvSpPr>
          <p:nvPr>
            <p:ph type="body" idx="1" hasCustomPrompt="1"/>
          </p:nvPr>
        </p:nvSpPr>
        <p:spPr>
          <a:xfrm>
            <a:off x="427102" y="2189263"/>
            <a:ext cx="3001899" cy="2768327"/>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Tree>
    <p:extLst>
      <p:ext uri="{BB962C8B-B14F-4D97-AF65-F5344CB8AC3E}">
        <p14:creationId xmlns:p14="http://schemas.microsoft.com/office/powerpoint/2010/main" val="174804058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3835974" y="873940"/>
            <a:ext cx="5308027" cy="3125458"/>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smtClean="0"/>
          </a:p>
          <a:p>
            <a:r>
              <a:rPr lang="en-US" dirty="0" smtClean="0"/>
              <a:t>Drag picture to placeholder or click icon to add</a:t>
            </a:r>
            <a:endParaRPr lang="en-US" dirty="0"/>
          </a:p>
        </p:txBody>
      </p:sp>
      <p:sp>
        <p:nvSpPr>
          <p:cNvPr id="6" name="Title 3"/>
          <p:cNvSpPr>
            <a:spLocks noGrp="1"/>
          </p:cNvSpPr>
          <p:nvPr>
            <p:ph type="title" hasCustomPrompt="1"/>
          </p:nvPr>
        </p:nvSpPr>
        <p:spPr>
          <a:xfrm>
            <a:off x="427101" y="1320800"/>
            <a:ext cx="320149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
        <p:nvSpPr>
          <p:cNvPr id="7" name="Picture Placeholder 2"/>
          <p:cNvSpPr>
            <a:spLocks noGrp="1" noChangeAspect="1"/>
          </p:cNvSpPr>
          <p:nvPr>
            <p:ph type="pic" idx="14"/>
          </p:nvPr>
        </p:nvSpPr>
        <p:spPr>
          <a:xfrm>
            <a:off x="3835973" y="3998296"/>
            <a:ext cx="270189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smtClean="0"/>
          </a:p>
          <a:p>
            <a:r>
              <a:rPr lang="en-US" dirty="0" smtClean="0"/>
              <a:t>Drag picture to placeholder or click icon to add</a:t>
            </a:r>
            <a:endParaRPr lang="en-US" dirty="0"/>
          </a:p>
        </p:txBody>
      </p:sp>
      <p:sp>
        <p:nvSpPr>
          <p:cNvPr id="9" name="Picture Placeholder 2"/>
          <p:cNvSpPr>
            <a:spLocks noGrp="1" noChangeAspect="1"/>
          </p:cNvSpPr>
          <p:nvPr>
            <p:ph type="pic" idx="15"/>
          </p:nvPr>
        </p:nvSpPr>
        <p:spPr>
          <a:xfrm>
            <a:off x="6525817" y="3998296"/>
            <a:ext cx="2618184"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smtClean="0"/>
          </a:p>
          <a:p>
            <a:r>
              <a:rPr lang="en-US" dirty="0" smtClean="0"/>
              <a:t>Drag picture to placeholder or click icon to add</a:t>
            </a:r>
            <a:endParaRPr lang="en-US" dirty="0"/>
          </a:p>
        </p:txBody>
      </p:sp>
      <p:sp>
        <p:nvSpPr>
          <p:cNvPr id="10" name="Text Placeholder 2"/>
          <p:cNvSpPr>
            <a:spLocks noGrp="1"/>
          </p:cNvSpPr>
          <p:nvPr>
            <p:ph type="body" idx="1" hasCustomPrompt="1"/>
          </p:nvPr>
        </p:nvSpPr>
        <p:spPr>
          <a:xfrm>
            <a:off x="427102" y="2189263"/>
            <a:ext cx="3001899" cy="2768327"/>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Tree>
    <p:extLst>
      <p:ext uri="{BB962C8B-B14F-4D97-AF65-F5344CB8AC3E}">
        <p14:creationId xmlns:p14="http://schemas.microsoft.com/office/powerpoint/2010/main" val="178727159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01479" y="0"/>
            <a:ext cx="877204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1800" dirty="0" smtClean="0">
                <a:latin typeface="Arial" charset="0"/>
              </a:rPr>
              <a:t>‘-</a:t>
            </a:r>
            <a:endParaRPr lang="en-US" sz="1800" dirty="0">
              <a:latin typeface="Arial" charset="0"/>
            </a:endParaRPr>
          </a:p>
        </p:txBody>
      </p:sp>
      <p:sp>
        <p:nvSpPr>
          <p:cNvPr id="8" name="Title 1"/>
          <p:cNvSpPr txBox="1">
            <a:spLocks/>
          </p:cNvSpPr>
          <p:nvPr userDrawn="1"/>
        </p:nvSpPr>
        <p:spPr>
          <a:xfrm>
            <a:off x="1534334" y="1023930"/>
            <a:ext cx="6418317"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3600" dirty="0">
              <a:latin typeface="Georgia" charset="0"/>
              <a:ea typeface="Georgia" charset="0"/>
              <a:cs typeface="Georgia" charset="0"/>
            </a:endParaRPr>
          </a:p>
        </p:txBody>
      </p:sp>
      <p:sp>
        <p:nvSpPr>
          <p:cNvPr id="9" name="Text Placeholder 2"/>
          <p:cNvSpPr txBox="1">
            <a:spLocks/>
          </p:cNvSpPr>
          <p:nvPr userDrawn="1"/>
        </p:nvSpPr>
        <p:spPr>
          <a:xfrm>
            <a:off x="1534334" y="2555889"/>
            <a:ext cx="6418317"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200" dirty="0">
              <a:latin typeface="Arial" charset="0"/>
              <a:ea typeface="Arial" charset="0"/>
              <a:cs typeface="Arial" charset="0"/>
            </a:endParaRPr>
          </a:p>
        </p:txBody>
      </p:sp>
      <p:pic>
        <p:nvPicPr>
          <p:cNvPr id="14" name="Picture 13"/>
          <p:cNvPicPr>
            <a:picLocks noChangeAspect="1"/>
          </p:cNvPicPr>
          <p:nvPr userDrawn="1"/>
        </p:nvPicPr>
        <p:blipFill rotWithShape="1">
          <a:blip r:embed="rId13">
            <a:extLst>
              <a:ext uri="{28A0092B-C50C-407E-A947-70E740481C1C}">
                <a14:useLocalDpi xmlns:a14="http://schemas.microsoft.com/office/drawing/2010/main" val="0"/>
              </a:ext>
            </a:extLst>
          </a:blip>
          <a:srcRect/>
          <a:stretch/>
        </p:blipFill>
        <p:spPr>
          <a:xfrm>
            <a:off x="0" y="0"/>
            <a:ext cx="9143998" cy="6857999"/>
          </a:xfrm>
          <a:prstGeom prst="rect">
            <a:avLst/>
          </a:prstGeom>
        </p:spPr>
      </p:pic>
      <p:sp>
        <p:nvSpPr>
          <p:cNvPr id="12" name="Text Placeholder 11"/>
          <p:cNvSpPr>
            <a:spLocks noGrp="1"/>
          </p:cNvSpPr>
          <p:nvPr>
            <p:ph type="body" idx="1"/>
          </p:nvPr>
        </p:nvSpPr>
        <p:spPr>
          <a:xfrm>
            <a:off x="425196" y="2320111"/>
            <a:ext cx="7886700" cy="381338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
        <p:nvSpPr>
          <p:cNvPr id="13" name="Title Placeholder 12"/>
          <p:cNvSpPr>
            <a:spLocks noGrp="1"/>
          </p:cNvSpPr>
          <p:nvPr>
            <p:ph type="title"/>
          </p:nvPr>
        </p:nvSpPr>
        <p:spPr>
          <a:xfrm>
            <a:off x="425196" y="1316736"/>
            <a:ext cx="7886700" cy="868430"/>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11" name="Slide Number Placeholder 6"/>
          <p:cNvSpPr txBox="1">
            <a:spLocks/>
          </p:cNvSpPr>
          <p:nvPr userDrawn="1"/>
        </p:nvSpPr>
        <p:spPr>
          <a:xfrm>
            <a:off x="8284464" y="6221885"/>
            <a:ext cx="544068" cy="534516"/>
          </a:xfrm>
          <a:prstGeom prst="rect">
            <a:avLst/>
          </a:prstGeom>
        </p:spPr>
        <p:txBody>
          <a:bodyPr vert="horz" lIns="91440" tIns="45720" rIns="91440" bIns="4572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200" b="1" smtClean="0">
                <a:solidFill>
                  <a:schemeClr val="tx1"/>
                </a:solidFill>
                <a:latin typeface="Arial" charset="0"/>
                <a:ea typeface="Arial" charset="0"/>
                <a:cs typeface="Arial" charset="0"/>
              </a:rPr>
              <a:pPr/>
              <a:t>‹#›</a:t>
            </a:fld>
            <a:endParaRPr lang="en-US" sz="1200" b="1" dirty="0">
              <a:solidFill>
                <a:schemeClr val="tx1"/>
              </a:solidFill>
              <a:latin typeface="Arial" charset="0"/>
              <a:ea typeface="Arial" charset="0"/>
              <a:cs typeface="Arial" charset="0"/>
            </a:endParaRPr>
          </a:p>
        </p:txBody>
      </p:sp>
      <p:pic>
        <p:nvPicPr>
          <p:cNvPr id="3" name="Picture 2"/>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66701" y="321147"/>
            <a:ext cx="3818411" cy="283186"/>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896" r:id="rId1"/>
    <p:sldLayoutId id="2147483894" r:id="rId2"/>
    <p:sldLayoutId id="2147483905" r:id="rId3"/>
    <p:sldLayoutId id="2147483895" r:id="rId4"/>
    <p:sldLayoutId id="2147483897" r:id="rId5"/>
    <p:sldLayoutId id="2147483907" r:id="rId6"/>
    <p:sldLayoutId id="2147483898" r:id="rId7"/>
    <p:sldLayoutId id="2147483900" r:id="rId8"/>
    <p:sldLayoutId id="2147483906" r:id="rId9"/>
    <p:sldLayoutId id="2147483902" r:id="rId10"/>
    <p:sldLayoutId id="2147483904" r:id="rId11"/>
  </p:sldLayoutIdLst>
  <p:timing>
    <p:tnLst>
      <p:par>
        <p:cTn id="1" dur="indefinite" restart="never" nodeType="tmRoot"/>
      </p:par>
    </p:tnLst>
  </p:timing>
  <p:hf hdr="0" dt="0"/>
  <p:txStyles>
    <p:titleStyle>
      <a:lvl1pPr algn="l" defTabSz="685800" rtl="0" eaLnBrk="1" latinLnBrk="0" hangingPunct="1">
        <a:lnSpc>
          <a:spcPct val="90000"/>
        </a:lnSpc>
        <a:spcBef>
          <a:spcPct val="0"/>
        </a:spcBef>
        <a:buNone/>
        <a:defRPr sz="2700" kern="1200">
          <a:solidFill>
            <a:schemeClr val="tx2"/>
          </a:solidFill>
          <a:latin typeface="Georgia" charset="0"/>
          <a:ea typeface="Georgia" charset="0"/>
          <a:cs typeface="Georgia" charset="0"/>
        </a:defRPr>
      </a:lvl1pPr>
    </p:titleStyle>
    <p:bodyStyle>
      <a:lvl1pPr marL="171450" indent="-171450" algn="l" defTabSz="685800" rtl="0" eaLnBrk="1" latinLnBrk="0" hangingPunct="1">
        <a:lnSpc>
          <a:spcPct val="90000"/>
        </a:lnSpc>
        <a:spcBef>
          <a:spcPts val="750"/>
        </a:spcBef>
        <a:buClr>
          <a:srgbClr val="005BBB"/>
        </a:buClr>
        <a:buFont typeface="Arial" panose="020B0604020202020204" pitchFamily="34" charset="0"/>
        <a:buChar char="•"/>
        <a:defRPr sz="1500" kern="1200" baseline="0">
          <a:solidFill>
            <a:schemeClr val="tx1"/>
          </a:solidFill>
          <a:latin typeface="Arial" charset="0"/>
          <a:ea typeface="Arial" charset="0"/>
          <a:cs typeface="Arial" charset="0"/>
        </a:defRPr>
      </a:lvl1pPr>
      <a:lvl2pPr marL="514350" indent="-171450" algn="l" defTabSz="685800" rtl="0" eaLnBrk="1" latinLnBrk="0" hangingPunct="1">
        <a:lnSpc>
          <a:spcPct val="90000"/>
        </a:lnSpc>
        <a:spcBef>
          <a:spcPts val="375"/>
        </a:spcBef>
        <a:buClr>
          <a:srgbClr val="005BBB"/>
        </a:buClr>
        <a:buFont typeface="Arial" panose="020B0604020202020204" pitchFamily="34" charset="0"/>
        <a:buChar char="•"/>
        <a:defRPr sz="1500" kern="1200" baseline="0">
          <a:solidFill>
            <a:schemeClr val="tx1"/>
          </a:solidFill>
          <a:latin typeface="Arial" charset="0"/>
          <a:ea typeface="Arial" charset="0"/>
          <a:cs typeface="Arial" charset="0"/>
        </a:defRPr>
      </a:lvl2pPr>
      <a:lvl3pPr marL="857250" indent="-171450" algn="l" defTabSz="685800" rtl="0" eaLnBrk="1" latinLnBrk="0" hangingPunct="1">
        <a:lnSpc>
          <a:spcPct val="90000"/>
        </a:lnSpc>
        <a:spcBef>
          <a:spcPts val="375"/>
        </a:spcBef>
        <a:buClr>
          <a:srgbClr val="005BBB"/>
        </a:buClr>
        <a:buFont typeface="LucidaGrande" charset="0"/>
        <a:buChar char="-"/>
        <a:defRPr sz="1350" kern="1200" baseline="0">
          <a:solidFill>
            <a:schemeClr val="tx1"/>
          </a:solidFill>
          <a:latin typeface="Arial" charset="0"/>
          <a:ea typeface="Arial" charset="0"/>
          <a:cs typeface="Arial" charset="0"/>
        </a:defRPr>
      </a:lvl3pPr>
      <a:lvl4pPr marL="1200150" indent="-171450" algn="l" defTabSz="685800" rtl="0" eaLnBrk="1" latinLnBrk="0" hangingPunct="1">
        <a:lnSpc>
          <a:spcPct val="90000"/>
        </a:lnSpc>
        <a:spcBef>
          <a:spcPts val="375"/>
        </a:spcBef>
        <a:buClr>
          <a:srgbClr val="005BBB"/>
        </a:buClr>
        <a:buFont typeface="Arial" panose="020B0604020202020204" pitchFamily="34" charset="0"/>
        <a:buChar char="•"/>
        <a:defRPr sz="1350" kern="1200">
          <a:solidFill>
            <a:schemeClr val="tx1"/>
          </a:solidFill>
          <a:latin typeface="Arial" charset="0"/>
          <a:ea typeface="Arial" charset="0"/>
          <a:cs typeface="Arial" charset="0"/>
        </a:defRPr>
      </a:lvl4pPr>
      <a:lvl5pPr marL="1543050" indent="-171450" algn="l" defTabSz="685800" rtl="0" eaLnBrk="1" latinLnBrk="0" hangingPunct="1">
        <a:lnSpc>
          <a:spcPct val="90000"/>
        </a:lnSpc>
        <a:spcBef>
          <a:spcPts val="375"/>
        </a:spcBef>
        <a:buClr>
          <a:srgbClr val="005BBB"/>
        </a:buClr>
        <a:buFont typeface="Arial" panose="020B0604020202020204" pitchFamily="34" charset="0"/>
        <a:buChar char="•"/>
        <a:defRPr sz="1350" kern="1200">
          <a:solidFill>
            <a:schemeClr val="tx1"/>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80" userDrawn="1">
          <p15:clr>
            <a:srgbClr val="F26B43"/>
          </p15:clr>
        </p15:guide>
        <p15:guide id="2" pos="312" userDrawn="1">
          <p15:clr>
            <a:srgbClr val="F26B43"/>
          </p15:clr>
        </p15:guide>
        <p15:guide id="3" orient="horz" pos="4016" userDrawn="1">
          <p15:clr>
            <a:srgbClr val="F26B43"/>
          </p15:clr>
        </p15:guide>
        <p15:guide id="4" pos="5544" userDrawn="1">
          <p15:clr>
            <a:srgbClr val="F26B43"/>
          </p15:clr>
        </p15:guide>
        <p15:guide id="5" pos="216" userDrawn="1">
          <p15:clr>
            <a:srgbClr val="F26B43"/>
          </p15:clr>
        </p15:guide>
        <p15:guide id="6" pos="3348" userDrawn="1">
          <p15:clr>
            <a:srgbClr val="F26B43"/>
          </p15:clr>
        </p15:guide>
        <p15:guide id="7" pos="3528" userDrawn="1">
          <p15:clr>
            <a:srgbClr val="F26B43"/>
          </p15:clr>
        </p15:guide>
        <p15:guide id="8" pos="3384" userDrawn="1">
          <p15:clr>
            <a:srgbClr val="F26B43"/>
          </p15:clr>
        </p15:guide>
        <p15:guide id="9" orient="horz" pos="1848" userDrawn="1">
          <p15:clr>
            <a:srgbClr val="F26B43"/>
          </p15:clr>
        </p15:guide>
        <p15:guide id="10" orient="horz" pos="1896" userDrawn="1">
          <p15:clr>
            <a:srgbClr val="F26B43"/>
          </p15:clr>
        </p15:guide>
        <p15:guide id="11" orient="horz" pos="2880" userDrawn="1">
          <p15:clr>
            <a:srgbClr val="F26B43"/>
          </p15:clr>
        </p15:guide>
        <p15:guide id="12" orient="horz" pos="283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comments" Target="../comments/commen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comments" Target="../comments/commen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comments" Target="../comments/commen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comments" Target="../comments/commen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comments" Target="../comments/commen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comments" Target="../comments/commen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comments" Target="../comments/commen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comments" Target="../comments/commen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6.tiff"/></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A.M._Turing_Award" TargetMode="External"/><Relationship Id="rId4" Type="http://schemas.openxmlformats.org/officeDocument/2006/relationships/hyperlink" Target="https://en.wikipedia.org/wiki/IEEE_Emanuel_R._Piore_Award" TargetMode="External"/><Relationship Id="rId5" Type="http://schemas.openxmlformats.org/officeDocument/2006/relationships/hyperlink" Target="https://en.wikipedia.org/wiki/IEEE_John_von_Neumann_Medal" TargetMode="External"/><Relationship Id="rId6" Type="http://schemas.openxmlformats.org/officeDocument/2006/relationships/hyperlink" Target="https://en.wikipedia.org/wiki/Lamport's_bakery_algorithm" TargetMode="External"/><Relationship Id="rId7" Type="http://schemas.openxmlformats.org/officeDocument/2006/relationships/hyperlink" Target="https://en.wikipedia.org/wiki/Byzantine_fault_tolerance" TargetMode="External"/><Relationship Id="rId8" Type="http://schemas.openxmlformats.org/officeDocument/2006/relationships/hyperlink" Target="https://en.wikipedia.org/wiki/Paxos_algorithm" TargetMode="External"/><Relationship Id="rId9" Type="http://schemas.openxmlformats.org/officeDocument/2006/relationships/hyperlink" Target="https://en.wikipedia.org/wiki/Lamport_signature" TargetMode="External"/><Relationship Id="rId10" Type="http://schemas.openxmlformats.org/officeDocument/2006/relationships/hyperlink" Target="https://en.wikipedia.org/wiki/Chandy-Lamport_algorithm" TargetMode="External"/><Relationship Id="rId1" Type="http://schemas.openxmlformats.org/officeDocument/2006/relationships/slideLayout" Target="../slideLayouts/slideLayout8.xml"/><Relationship Id="rId2" Type="http://schemas.openxmlformats.org/officeDocument/2006/relationships/image" Target="../media/image5.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hyperlink" Target="http://www.buffalo.edu/"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chart" Target="../charts/char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www.buffalo.edu/brand/creative/color/color-palett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Model Checking</a:t>
            </a:r>
          </a:p>
        </p:txBody>
      </p:sp>
      <p:sp>
        <p:nvSpPr>
          <p:cNvPr id="3" name="Title 2"/>
          <p:cNvSpPr>
            <a:spLocks noGrp="1"/>
          </p:cNvSpPr>
          <p:nvPr>
            <p:ph type="ctrTitle"/>
          </p:nvPr>
        </p:nvSpPr>
        <p:spPr/>
        <p:txBody>
          <a:bodyPr/>
          <a:lstStyle/>
          <a:p>
            <a:r>
              <a:rPr lang="en-US" dirty="0" err="1" smtClean="0"/>
              <a:t>Tla</a:t>
            </a:r>
            <a:r>
              <a:rPr lang="en-US" dirty="0" smtClean="0"/>
              <a:t>+</a:t>
            </a:r>
            <a:br>
              <a:rPr lang="en-US" dirty="0" smtClean="0"/>
            </a:br>
            <a:endParaRPr lang="en-US" dirty="0"/>
          </a:p>
        </p:txBody>
      </p:sp>
    </p:spTree>
    <p:extLst>
      <p:ext uri="{BB962C8B-B14F-4D97-AF65-F5344CB8AC3E}">
        <p14:creationId xmlns:p14="http://schemas.microsoft.com/office/powerpoint/2010/main" val="14618222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25196" y="2601687"/>
            <a:ext cx="2840518" cy="23295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2" name="Text Placeholder 1"/>
          <p:cNvSpPr>
            <a:spLocks noGrp="1"/>
          </p:cNvSpPr>
          <p:nvPr>
            <p:ph type="body" idx="10"/>
          </p:nvPr>
        </p:nvSpPr>
        <p:spPr>
          <a:xfrm>
            <a:off x="425196" y="2185417"/>
            <a:ext cx="3134815" cy="2593411"/>
          </a:xfrm>
        </p:spPr>
        <p:txBody>
          <a:bodyPr/>
          <a:lstStyle/>
          <a:p>
            <a:pPr lvl="0"/>
            <a:r>
              <a:rPr lang="en-US" dirty="0" smtClean="0">
                <a:solidFill>
                  <a:schemeClr val="tx2"/>
                </a:solidFill>
              </a:rPr>
              <a:t>Sample C Program</a:t>
            </a:r>
          </a:p>
          <a:p>
            <a:pPr lvl="0"/>
            <a:endParaRPr lang="en-US" dirty="0" smtClean="0">
              <a:solidFill>
                <a:schemeClr val="bg1"/>
              </a:solidFill>
            </a:endParaRPr>
          </a:p>
          <a:p>
            <a:pPr lvl="0"/>
            <a:r>
              <a:rPr lang="en-US" dirty="0" err="1" smtClean="0">
                <a:solidFill>
                  <a:schemeClr val="bg1"/>
                </a:solidFill>
                <a:latin typeface="Courier New" charset="0"/>
                <a:ea typeface="Courier New" charset="0"/>
                <a:cs typeface="Courier New" charset="0"/>
              </a:rPr>
              <a:t>int</a:t>
            </a:r>
            <a:r>
              <a:rPr lang="en-US" dirty="0" smtClean="0">
                <a:solidFill>
                  <a:schemeClr val="bg1"/>
                </a:solidFill>
                <a:latin typeface="Courier New" charset="0"/>
                <a:ea typeface="Courier New" charset="0"/>
                <a:cs typeface="Courier New" charset="0"/>
              </a:rPr>
              <a:t> </a:t>
            </a:r>
            <a:r>
              <a:rPr lang="en-US" dirty="0" err="1">
                <a:solidFill>
                  <a:schemeClr val="bg1"/>
                </a:solidFill>
                <a:latin typeface="Courier New" charset="0"/>
                <a:ea typeface="Courier New" charset="0"/>
                <a:cs typeface="Courier New" charset="0"/>
              </a:rPr>
              <a:t>i</a:t>
            </a:r>
            <a:r>
              <a:rPr lang="en-US" dirty="0">
                <a:solidFill>
                  <a:schemeClr val="bg1"/>
                </a:solidFill>
                <a:latin typeface="Courier New" charset="0"/>
                <a:ea typeface="Courier New" charset="0"/>
                <a:cs typeface="Courier New" charset="0"/>
              </a:rPr>
              <a:t> ; </a:t>
            </a:r>
            <a:endParaRPr lang="en-US" dirty="0" smtClean="0">
              <a:solidFill>
                <a:schemeClr val="bg1"/>
              </a:solidFill>
              <a:latin typeface="Courier New" charset="0"/>
              <a:ea typeface="Courier New" charset="0"/>
              <a:cs typeface="Courier New" charset="0"/>
            </a:endParaRPr>
          </a:p>
          <a:p>
            <a:pPr lvl="0"/>
            <a:r>
              <a:rPr lang="en-US" dirty="0" smtClean="0">
                <a:solidFill>
                  <a:schemeClr val="bg1"/>
                </a:solidFill>
                <a:latin typeface="Courier New" charset="0"/>
                <a:ea typeface="Courier New" charset="0"/>
                <a:cs typeface="Courier New" charset="0"/>
              </a:rPr>
              <a:t>void </a:t>
            </a:r>
            <a:r>
              <a:rPr lang="en-US" dirty="0">
                <a:solidFill>
                  <a:schemeClr val="bg1"/>
                </a:solidFill>
                <a:latin typeface="Courier New" charset="0"/>
                <a:ea typeface="Courier New" charset="0"/>
                <a:cs typeface="Courier New" charset="0"/>
              </a:rPr>
              <a:t>main() </a:t>
            </a:r>
            <a:r>
              <a:rPr lang="en-US" dirty="0" smtClean="0">
                <a:solidFill>
                  <a:schemeClr val="bg1"/>
                </a:solidFill>
                <a:latin typeface="Courier New" charset="0"/>
                <a:ea typeface="Courier New" charset="0"/>
                <a:cs typeface="Courier New" charset="0"/>
              </a:rPr>
              <a:t>{</a:t>
            </a:r>
          </a:p>
          <a:p>
            <a:pPr lvl="0"/>
            <a:r>
              <a:rPr lang="en-US" dirty="0" smtClean="0">
                <a:solidFill>
                  <a:schemeClr val="bg1"/>
                </a:solidFill>
                <a:latin typeface="Courier New" charset="0"/>
                <a:ea typeface="Courier New" charset="0"/>
                <a:cs typeface="Courier New" charset="0"/>
              </a:rPr>
              <a:t> 	</a:t>
            </a:r>
            <a:r>
              <a:rPr lang="en-US" dirty="0" err="1" smtClean="0">
                <a:solidFill>
                  <a:schemeClr val="bg1"/>
                </a:solidFill>
                <a:latin typeface="Courier New" charset="0"/>
                <a:ea typeface="Courier New" charset="0"/>
                <a:cs typeface="Courier New" charset="0"/>
              </a:rPr>
              <a:t>i</a:t>
            </a:r>
            <a:r>
              <a:rPr lang="en-US" dirty="0" smtClean="0">
                <a:solidFill>
                  <a:schemeClr val="bg1"/>
                </a:solidFill>
                <a:latin typeface="Courier New" charset="0"/>
                <a:ea typeface="Courier New" charset="0"/>
                <a:cs typeface="Courier New" charset="0"/>
              </a:rPr>
              <a:t> </a:t>
            </a:r>
            <a:r>
              <a:rPr lang="en-US" dirty="0">
                <a:solidFill>
                  <a:schemeClr val="bg1"/>
                </a:solidFill>
                <a:latin typeface="Courier New" charset="0"/>
                <a:ea typeface="Courier New" charset="0"/>
                <a:cs typeface="Courier New" charset="0"/>
              </a:rPr>
              <a:t>= </a:t>
            </a:r>
            <a:r>
              <a:rPr lang="en-US" dirty="0" err="1">
                <a:solidFill>
                  <a:schemeClr val="bg1"/>
                </a:solidFill>
                <a:latin typeface="Courier New" charset="0"/>
                <a:ea typeface="Courier New" charset="0"/>
                <a:cs typeface="Courier New" charset="0"/>
              </a:rPr>
              <a:t>someNumber</a:t>
            </a:r>
            <a:r>
              <a:rPr lang="en-US" dirty="0">
                <a:solidFill>
                  <a:schemeClr val="bg1"/>
                </a:solidFill>
                <a:latin typeface="Courier New" charset="0"/>
                <a:ea typeface="Courier New" charset="0"/>
                <a:cs typeface="Courier New" charset="0"/>
              </a:rPr>
              <a:t> () ; </a:t>
            </a:r>
            <a:endParaRPr lang="en-US" dirty="0" smtClean="0">
              <a:solidFill>
                <a:schemeClr val="bg1"/>
              </a:solidFill>
              <a:latin typeface="Courier New" charset="0"/>
              <a:ea typeface="Courier New" charset="0"/>
              <a:cs typeface="Courier New" charset="0"/>
            </a:endParaRPr>
          </a:p>
          <a:p>
            <a:pPr lvl="0"/>
            <a:r>
              <a:rPr lang="en-US" dirty="0">
                <a:solidFill>
                  <a:schemeClr val="bg1"/>
                </a:solidFill>
                <a:latin typeface="Courier New" charset="0"/>
                <a:ea typeface="Courier New" charset="0"/>
                <a:cs typeface="Courier New" charset="0"/>
              </a:rPr>
              <a:t>	</a:t>
            </a:r>
            <a:r>
              <a:rPr lang="en-US" dirty="0" err="1" smtClean="0">
                <a:solidFill>
                  <a:schemeClr val="bg1"/>
                </a:solidFill>
                <a:latin typeface="Courier New" charset="0"/>
                <a:ea typeface="Courier New" charset="0"/>
                <a:cs typeface="Courier New" charset="0"/>
              </a:rPr>
              <a:t>i</a:t>
            </a:r>
            <a:r>
              <a:rPr lang="en-US" dirty="0" smtClean="0">
                <a:solidFill>
                  <a:schemeClr val="bg1"/>
                </a:solidFill>
                <a:latin typeface="Courier New" charset="0"/>
                <a:ea typeface="Courier New" charset="0"/>
                <a:cs typeface="Courier New" charset="0"/>
              </a:rPr>
              <a:t> </a:t>
            </a:r>
            <a:r>
              <a:rPr lang="en-US" dirty="0">
                <a:solidFill>
                  <a:schemeClr val="bg1"/>
                </a:solidFill>
                <a:latin typeface="Courier New" charset="0"/>
                <a:ea typeface="Courier New" charset="0"/>
                <a:cs typeface="Courier New" charset="0"/>
              </a:rPr>
              <a:t>= </a:t>
            </a:r>
            <a:r>
              <a:rPr lang="en-US" dirty="0" err="1">
                <a:solidFill>
                  <a:schemeClr val="bg1"/>
                </a:solidFill>
                <a:latin typeface="Courier New" charset="0"/>
                <a:ea typeface="Courier New" charset="0"/>
                <a:cs typeface="Courier New" charset="0"/>
              </a:rPr>
              <a:t>i</a:t>
            </a:r>
            <a:r>
              <a:rPr lang="en-US" dirty="0">
                <a:solidFill>
                  <a:schemeClr val="bg1"/>
                </a:solidFill>
                <a:latin typeface="Courier New" charset="0"/>
                <a:ea typeface="Courier New" charset="0"/>
                <a:cs typeface="Courier New" charset="0"/>
              </a:rPr>
              <a:t> + 1 ; </a:t>
            </a:r>
            <a:endParaRPr lang="en-US" dirty="0" smtClean="0">
              <a:solidFill>
                <a:schemeClr val="bg1"/>
              </a:solidFill>
              <a:latin typeface="Courier New" charset="0"/>
              <a:ea typeface="Courier New" charset="0"/>
              <a:cs typeface="Courier New" charset="0"/>
            </a:endParaRPr>
          </a:p>
          <a:p>
            <a:pPr lvl="0"/>
            <a:r>
              <a:rPr lang="en-US" dirty="0" smtClean="0">
                <a:solidFill>
                  <a:schemeClr val="bg1"/>
                </a:solidFill>
                <a:latin typeface="Courier New" charset="0"/>
                <a:ea typeface="Courier New" charset="0"/>
                <a:cs typeface="Courier New" charset="0"/>
              </a:rPr>
              <a:t>}</a:t>
            </a:r>
            <a:endParaRPr lang="en-US" dirty="0">
              <a:solidFill>
                <a:schemeClr val="bg1"/>
              </a:solidFill>
              <a:latin typeface="Courier New" charset="0"/>
              <a:ea typeface="Courier New" charset="0"/>
              <a:cs typeface="Courier New" charset="0"/>
            </a:endParaRPr>
          </a:p>
        </p:txBody>
      </p:sp>
      <p:sp>
        <p:nvSpPr>
          <p:cNvPr id="6" name="Rectangle 5"/>
          <p:cNvSpPr/>
          <p:nvPr/>
        </p:nvSpPr>
        <p:spPr>
          <a:xfrm>
            <a:off x="3669139" y="2601687"/>
            <a:ext cx="4157690" cy="32436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 name="Text Placeholder 2"/>
          <p:cNvSpPr>
            <a:spLocks noGrp="1"/>
          </p:cNvSpPr>
          <p:nvPr>
            <p:ph type="body" idx="11"/>
          </p:nvPr>
        </p:nvSpPr>
        <p:spPr>
          <a:xfrm>
            <a:off x="3771900" y="2185417"/>
            <a:ext cx="4054929" cy="3511409"/>
          </a:xfrm>
        </p:spPr>
        <p:txBody>
          <a:bodyPr/>
          <a:lstStyle/>
          <a:p>
            <a:pPr lvl="0"/>
            <a:r>
              <a:rPr lang="en-US" dirty="0" smtClean="0">
                <a:solidFill>
                  <a:schemeClr val="tx2"/>
                </a:solidFill>
              </a:rPr>
              <a:t>A logical Representation</a:t>
            </a:r>
          </a:p>
          <a:p>
            <a:pPr lvl="0"/>
            <a:endParaRPr lang="en-US" dirty="0" smtClean="0">
              <a:solidFill>
                <a:schemeClr val="bg1"/>
              </a:solidFill>
            </a:endParaRPr>
          </a:p>
          <a:p>
            <a:pPr lvl="0"/>
            <a:r>
              <a:rPr lang="en-US" dirty="0" smtClean="0">
                <a:solidFill>
                  <a:schemeClr val="bg1"/>
                </a:solidFill>
              </a:rPr>
              <a:t>if </a:t>
            </a:r>
            <a:r>
              <a:rPr lang="en-US" dirty="0">
                <a:solidFill>
                  <a:schemeClr val="bg1"/>
                </a:solidFill>
              </a:rPr>
              <a:t>current value of pc equals “start” </a:t>
            </a:r>
          </a:p>
          <a:p>
            <a:pPr lvl="0"/>
            <a:r>
              <a:rPr lang="en-US" dirty="0" smtClean="0">
                <a:solidFill>
                  <a:schemeClr val="bg1"/>
                </a:solidFill>
              </a:rPr>
              <a:t>          then </a:t>
            </a:r>
            <a:r>
              <a:rPr lang="en-US" dirty="0">
                <a:solidFill>
                  <a:schemeClr val="bg1"/>
                </a:solidFill>
              </a:rPr>
              <a:t>next value of </a:t>
            </a:r>
            <a:r>
              <a:rPr lang="en-US" dirty="0" err="1">
                <a:solidFill>
                  <a:schemeClr val="bg1"/>
                </a:solidFill>
              </a:rPr>
              <a:t>i</a:t>
            </a:r>
            <a:r>
              <a:rPr lang="en-US" dirty="0">
                <a:solidFill>
                  <a:schemeClr val="bg1"/>
                </a:solidFill>
              </a:rPr>
              <a:t> in {0, 1, . . . , </a:t>
            </a:r>
            <a:r>
              <a:rPr lang="en-US" dirty="0" smtClean="0">
                <a:solidFill>
                  <a:schemeClr val="bg1"/>
                </a:solidFill>
              </a:rPr>
              <a:t>1000} </a:t>
            </a:r>
          </a:p>
          <a:p>
            <a:pPr lvl="0"/>
            <a:r>
              <a:rPr lang="en-US" dirty="0">
                <a:solidFill>
                  <a:schemeClr val="bg1"/>
                </a:solidFill>
              </a:rPr>
              <a:t> </a:t>
            </a:r>
            <a:r>
              <a:rPr lang="en-US" dirty="0" smtClean="0">
                <a:solidFill>
                  <a:schemeClr val="bg1"/>
                </a:solidFill>
              </a:rPr>
              <a:t>                  next value of pc equals “middle” </a:t>
            </a:r>
          </a:p>
          <a:p>
            <a:pPr lvl="0"/>
            <a:r>
              <a:rPr lang="en-US" dirty="0">
                <a:solidFill>
                  <a:schemeClr val="bg1"/>
                </a:solidFill>
              </a:rPr>
              <a:t> </a:t>
            </a:r>
            <a:r>
              <a:rPr lang="en-US" dirty="0" smtClean="0">
                <a:solidFill>
                  <a:schemeClr val="bg1"/>
                </a:solidFill>
              </a:rPr>
              <a:t>         else </a:t>
            </a:r>
            <a:r>
              <a:rPr lang="en-US" dirty="0">
                <a:solidFill>
                  <a:schemeClr val="bg1"/>
                </a:solidFill>
              </a:rPr>
              <a:t>if current value of pc equals “middle” </a:t>
            </a:r>
            <a:endParaRPr lang="en-US" dirty="0" smtClean="0">
              <a:solidFill>
                <a:schemeClr val="bg1"/>
              </a:solidFill>
            </a:endParaRPr>
          </a:p>
          <a:p>
            <a:pPr lvl="0"/>
            <a:r>
              <a:rPr lang="en-US" dirty="0">
                <a:solidFill>
                  <a:schemeClr val="bg1"/>
                </a:solidFill>
              </a:rPr>
              <a:t> </a:t>
            </a:r>
            <a:r>
              <a:rPr lang="en-US" dirty="0" smtClean="0">
                <a:solidFill>
                  <a:schemeClr val="bg1"/>
                </a:solidFill>
              </a:rPr>
              <a:t>                    then </a:t>
            </a:r>
            <a:r>
              <a:rPr lang="en-US" dirty="0">
                <a:solidFill>
                  <a:schemeClr val="bg1"/>
                </a:solidFill>
              </a:rPr>
              <a:t>next value of </a:t>
            </a:r>
            <a:r>
              <a:rPr lang="en-US" dirty="0" err="1">
                <a:solidFill>
                  <a:schemeClr val="bg1"/>
                </a:solidFill>
              </a:rPr>
              <a:t>i</a:t>
            </a:r>
            <a:r>
              <a:rPr lang="en-US" dirty="0">
                <a:solidFill>
                  <a:schemeClr val="bg1"/>
                </a:solidFill>
              </a:rPr>
              <a:t> equals </a:t>
            </a:r>
            <a:endParaRPr lang="en-US" dirty="0" smtClean="0">
              <a:solidFill>
                <a:schemeClr val="bg1"/>
              </a:solidFill>
            </a:endParaRPr>
          </a:p>
          <a:p>
            <a:pPr lvl="0"/>
            <a:r>
              <a:rPr lang="en-US" dirty="0">
                <a:solidFill>
                  <a:schemeClr val="bg1"/>
                </a:solidFill>
              </a:rPr>
              <a:t> </a:t>
            </a:r>
            <a:r>
              <a:rPr lang="en-US" dirty="0" smtClean="0">
                <a:solidFill>
                  <a:schemeClr val="bg1"/>
                </a:solidFill>
              </a:rPr>
              <a:t>                                       current </a:t>
            </a:r>
            <a:r>
              <a:rPr lang="en-US" dirty="0">
                <a:solidFill>
                  <a:schemeClr val="bg1"/>
                </a:solidFill>
              </a:rPr>
              <a:t>value of </a:t>
            </a:r>
            <a:r>
              <a:rPr lang="en-US" dirty="0" err="1">
                <a:solidFill>
                  <a:schemeClr val="bg1"/>
                </a:solidFill>
              </a:rPr>
              <a:t>i</a:t>
            </a:r>
            <a:r>
              <a:rPr lang="en-US" dirty="0">
                <a:solidFill>
                  <a:schemeClr val="bg1"/>
                </a:solidFill>
              </a:rPr>
              <a:t> + 1 </a:t>
            </a:r>
            <a:endParaRPr lang="en-US" dirty="0" smtClean="0">
              <a:solidFill>
                <a:schemeClr val="bg1"/>
              </a:solidFill>
            </a:endParaRPr>
          </a:p>
          <a:p>
            <a:pPr lvl="0"/>
            <a:r>
              <a:rPr lang="en-US" dirty="0">
                <a:solidFill>
                  <a:schemeClr val="bg1"/>
                </a:solidFill>
              </a:rPr>
              <a:t> </a:t>
            </a:r>
            <a:r>
              <a:rPr lang="en-US" dirty="0" smtClean="0">
                <a:solidFill>
                  <a:schemeClr val="bg1"/>
                </a:solidFill>
              </a:rPr>
              <a:t>                              next </a:t>
            </a:r>
            <a:r>
              <a:rPr lang="en-US" dirty="0">
                <a:solidFill>
                  <a:schemeClr val="bg1"/>
                </a:solidFill>
              </a:rPr>
              <a:t>value of pc equals “done” </a:t>
            </a:r>
            <a:endParaRPr lang="en-US" dirty="0" smtClean="0">
              <a:solidFill>
                <a:schemeClr val="bg1"/>
              </a:solidFill>
            </a:endParaRPr>
          </a:p>
          <a:p>
            <a:pPr lvl="0"/>
            <a:r>
              <a:rPr lang="en-US" dirty="0">
                <a:solidFill>
                  <a:schemeClr val="bg1"/>
                </a:solidFill>
              </a:rPr>
              <a:t> </a:t>
            </a:r>
            <a:r>
              <a:rPr lang="en-US" dirty="0" smtClean="0">
                <a:solidFill>
                  <a:schemeClr val="bg1"/>
                </a:solidFill>
              </a:rPr>
              <a:t>           else no </a:t>
            </a:r>
            <a:r>
              <a:rPr lang="en-US" dirty="0">
                <a:solidFill>
                  <a:schemeClr val="bg1"/>
                </a:solidFill>
              </a:rPr>
              <a:t>next values</a:t>
            </a:r>
          </a:p>
        </p:txBody>
      </p:sp>
      <p:sp>
        <p:nvSpPr>
          <p:cNvPr id="4" name="Title 3"/>
          <p:cNvSpPr>
            <a:spLocks noGrp="1"/>
          </p:cNvSpPr>
          <p:nvPr>
            <p:ph type="title"/>
          </p:nvPr>
        </p:nvSpPr>
        <p:spPr/>
        <p:txBody>
          <a:bodyPr/>
          <a:lstStyle/>
          <a:p>
            <a:r>
              <a:rPr lang="en-US" dirty="0" smtClean="0"/>
              <a:t>A Trivial Example</a:t>
            </a:r>
            <a:endParaRPr lang="en-US" dirty="0"/>
          </a:p>
        </p:txBody>
      </p:sp>
      <p:sp>
        <p:nvSpPr>
          <p:cNvPr id="7" name="TextBox 6"/>
          <p:cNvSpPr txBox="1"/>
          <p:nvPr/>
        </p:nvSpPr>
        <p:spPr>
          <a:xfrm>
            <a:off x="555171" y="5327494"/>
            <a:ext cx="2351926" cy="369332"/>
          </a:xfrm>
          <a:prstGeom prst="rect">
            <a:avLst/>
          </a:prstGeom>
          <a:noFill/>
        </p:spPr>
        <p:txBody>
          <a:bodyPr wrap="none" rtlCol="0">
            <a:spAutoFit/>
          </a:bodyPr>
          <a:lstStyle/>
          <a:p>
            <a:r>
              <a:rPr lang="en-US" dirty="0" smtClean="0"/>
              <a:t>pc </a:t>
            </a:r>
            <a:r>
              <a:rPr lang="is-IS" dirty="0"/>
              <a:t>→</a:t>
            </a:r>
            <a:r>
              <a:rPr lang="en-US" dirty="0" smtClean="0"/>
              <a:t> process control</a:t>
            </a:r>
            <a:endParaRPr lang="en-US" dirty="0"/>
          </a:p>
        </p:txBody>
      </p:sp>
    </p:spTree>
    <p:extLst>
      <p:ext uri="{BB962C8B-B14F-4D97-AF65-F5344CB8AC3E}">
        <p14:creationId xmlns:p14="http://schemas.microsoft.com/office/powerpoint/2010/main" val="2031494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7101" y="2155372"/>
            <a:ext cx="7399728" cy="27867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 name="Text Placeholder 2"/>
          <p:cNvSpPr>
            <a:spLocks noGrp="1"/>
          </p:cNvSpPr>
          <p:nvPr>
            <p:ph type="body" idx="11"/>
          </p:nvPr>
        </p:nvSpPr>
        <p:spPr>
          <a:xfrm>
            <a:off x="566057" y="1567542"/>
            <a:ext cx="6901543" cy="2942737"/>
          </a:xfrm>
        </p:spPr>
        <p:txBody>
          <a:bodyPr/>
          <a:lstStyle/>
          <a:p>
            <a:pPr lvl="0"/>
            <a:endParaRPr lang="en-US" dirty="0" smtClean="0">
              <a:solidFill>
                <a:schemeClr val="bg1"/>
              </a:solidFill>
            </a:endParaRPr>
          </a:p>
          <a:p>
            <a:pPr lvl="0"/>
            <a:endParaRPr lang="en-US" dirty="0" smtClean="0">
              <a:solidFill>
                <a:schemeClr val="bg1"/>
              </a:solidFill>
            </a:endParaRPr>
          </a:p>
          <a:p>
            <a:pPr lvl="0"/>
            <a:r>
              <a:rPr lang="en-US" dirty="0" smtClean="0">
                <a:solidFill>
                  <a:schemeClr val="bg1"/>
                </a:solidFill>
                <a:latin typeface="Courier" charset="0"/>
                <a:ea typeface="Courier" charset="0"/>
                <a:cs typeface="Courier" charset="0"/>
              </a:rPr>
              <a:t>if current value of </a:t>
            </a:r>
            <a:r>
              <a:rPr lang="en-US" dirty="0">
                <a:solidFill>
                  <a:schemeClr val="bg1"/>
                </a:solidFill>
                <a:latin typeface="Courier" charset="0"/>
                <a:ea typeface="Courier" charset="0"/>
                <a:cs typeface="Courier" charset="0"/>
              </a:rPr>
              <a:t>pc equals “start” </a:t>
            </a:r>
          </a:p>
          <a:p>
            <a:pPr lvl="0"/>
            <a:r>
              <a:rPr lang="en-US" dirty="0" smtClean="0">
                <a:solidFill>
                  <a:schemeClr val="bg1"/>
                </a:solidFill>
                <a:latin typeface="Courier" charset="0"/>
                <a:ea typeface="Courier" charset="0"/>
                <a:cs typeface="Courier" charset="0"/>
              </a:rPr>
              <a:t>      then </a:t>
            </a:r>
            <a:r>
              <a:rPr lang="en-US" dirty="0">
                <a:solidFill>
                  <a:schemeClr val="bg1"/>
                </a:solidFill>
                <a:latin typeface="Courier" charset="0"/>
                <a:ea typeface="Courier" charset="0"/>
                <a:cs typeface="Courier" charset="0"/>
              </a:rPr>
              <a:t>next </a:t>
            </a:r>
            <a:r>
              <a:rPr lang="en-US" dirty="0" smtClean="0">
                <a:solidFill>
                  <a:schemeClr val="bg1"/>
                </a:solidFill>
                <a:latin typeface="Courier" charset="0"/>
                <a:ea typeface="Courier" charset="0"/>
                <a:cs typeface="Courier" charset="0"/>
              </a:rPr>
              <a:t>value </a:t>
            </a:r>
            <a:r>
              <a:rPr lang="en-US" dirty="0">
                <a:solidFill>
                  <a:schemeClr val="bg1"/>
                </a:solidFill>
                <a:latin typeface="Courier" charset="0"/>
                <a:ea typeface="Courier" charset="0"/>
                <a:cs typeface="Courier" charset="0"/>
              </a:rPr>
              <a:t>of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in {0, 1, . . . , </a:t>
            </a:r>
            <a:r>
              <a:rPr lang="en-US" dirty="0" smtClean="0">
                <a:solidFill>
                  <a:schemeClr val="bg1"/>
                </a:solidFill>
                <a:latin typeface="Courier" charset="0"/>
                <a:ea typeface="Courier" charset="0"/>
                <a:cs typeface="Courier" charset="0"/>
              </a:rPr>
              <a:t>1000} </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next value of pc equals “middle” </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a:t>
            </a:r>
            <a:r>
              <a:rPr lang="en-US" dirty="0">
                <a:solidFill>
                  <a:schemeClr val="bg1"/>
                </a:solidFill>
                <a:latin typeface="Courier" charset="0"/>
                <a:ea typeface="Courier" charset="0"/>
                <a:cs typeface="Courier" charset="0"/>
              </a:rPr>
              <a:t>if current value of pc equals “middle”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then </a:t>
            </a:r>
            <a:r>
              <a:rPr lang="en-US" dirty="0">
                <a:solidFill>
                  <a:schemeClr val="bg1"/>
                </a:solidFill>
                <a:latin typeface="Courier" charset="0"/>
                <a:ea typeface="Courier" charset="0"/>
                <a:cs typeface="Courier" charset="0"/>
              </a:rPr>
              <a:t>next value of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equals </a:t>
            </a:r>
            <a:r>
              <a:rPr lang="en-US" dirty="0" smtClean="0">
                <a:solidFill>
                  <a:schemeClr val="bg1"/>
                </a:solidFill>
                <a:latin typeface="Courier" charset="0"/>
                <a:ea typeface="Courier" charset="0"/>
                <a:cs typeface="Courier" charset="0"/>
              </a:rPr>
              <a:t>current </a:t>
            </a:r>
            <a:r>
              <a:rPr lang="en-US" dirty="0">
                <a:solidFill>
                  <a:schemeClr val="bg1"/>
                </a:solidFill>
                <a:latin typeface="Courier" charset="0"/>
                <a:ea typeface="Courier" charset="0"/>
                <a:cs typeface="Courier" charset="0"/>
              </a:rPr>
              <a:t>value of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+ 1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next </a:t>
            </a:r>
            <a:r>
              <a:rPr lang="en-US" dirty="0">
                <a:solidFill>
                  <a:schemeClr val="bg1"/>
                </a:solidFill>
                <a:latin typeface="Courier" charset="0"/>
                <a:ea typeface="Courier" charset="0"/>
                <a:cs typeface="Courier" charset="0"/>
              </a:rPr>
              <a:t>value of pc equals “done”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no </a:t>
            </a:r>
            <a:r>
              <a:rPr lang="en-US" dirty="0">
                <a:solidFill>
                  <a:schemeClr val="bg1"/>
                </a:solidFill>
                <a:latin typeface="Courier" charset="0"/>
                <a:ea typeface="Courier" charset="0"/>
                <a:cs typeface="Courier" charset="0"/>
              </a:rPr>
              <a:t>next values</a:t>
            </a:r>
          </a:p>
        </p:txBody>
      </p:sp>
      <p:sp>
        <p:nvSpPr>
          <p:cNvPr id="4" name="Title 3"/>
          <p:cNvSpPr>
            <a:spLocks noGrp="1"/>
          </p:cNvSpPr>
          <p:nvPr>
            <p:ph type="title"/>
          </p:nvPr>
        </p:nvSpPr>
        <p:spPr/>
        <p:txBody>
          <a:bodyPr/>
          <a:lstStyle/>
          <a:p>
            <a:r>
              <a:rPr lang="en-US" dirty="0" smtClean="0"/>
              <a:t>A Trivial Example</a:t>
            </a:r>
            <a:endParaRPr lang="en-US" dirty="0"/>
          </a:p>
        </p:txBody>
      </p:sp>
      <p:cxnSp>
        <p:nvCxnSpPr>
          <p:cNvPr id="9" name="Straight Connector 8"/>
          <p:cNvCxnSpPr/>
          <p:nvPr/>
        </p:nvCxnSpPr>
        <p:spPr>
          <a:xfrm>
            <a:off x="968828" y="2471054"/>
            <a:ext cx="1567543" cy="10886"/>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0" name="Straight Connector 9"/>
          <p:cNvCxnSpPr/>
          <p:nvPr/>
        </p:nvCxnSpPr>
        <p:spPr>
          <a:xfrm>
            <a:off x="2024743" y="3526969"/>
            <a:ext cx="1589314" cy="21771"/>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1" name="Straight Connector 10"/>
          <p:cNvCxnSpPr/>
          <p:nvPr/>
        </p:nvCxnSpPr>
        <p:spPr>
          <a:xfrm>
            <a:off x="4778828" y="3897084"/>
            <a:ext cx="1589315" cy="10884"/>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5" name="Straight Connector 14"/>
          <p:cNvCxnSpPr/>
          <p:nvPr/>
        </p:nvCxnSpPr>
        <p:spPr>
          <a:xfrm flipV="1">
            <a:off x="1741713" y="3167741"/>
            <a:ext cx="1230087" cy="21773"/>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7" name="Straight Connector 16"/>
          <p:cNvCxnSpPr/>
          <p:nvPr/>
        </p:nvCxnSpPr>
        <p:spPr>
          <a:xfrm flipV="1">
            <a:off x="2525485" y="3897088"/>
            <a:ext cx="1230087" cy="21773"/>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8" name="Straight Connector 17"/>
          <p:cNvCxnSpPr/>
          <p:nvPr/>
        </p:nvCxnSpPr>
        <p:spPr>
          <a:xfrm flipV="1">
            <a:off x="2536367" y="4245430"/>
            <a:ext cx="1230087" cy="21773"/>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9" name="Straight Connector 18"/>
          <p:cNvCxnSpPr/>
          <p:nvPr/>
        </p:nvCxnSpPr>
        <p:spPr>
          <a:xfrm flipV="1">
            <a:off x="1741713" y="2830285"/>
            <a:ext cx="1230087" cy="21773"/>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20" name="Straight Connector 19"/>
          <p:cNvCxnSpPr/>
          <p:nvPr/>
        </p:nvCxnSpPr>
        <p:spPr>
          <a:xfrm flipV="1">
            <a:off x="2939142" y="2476497"/>
            <a:ext cx="555172" cy="3512"/>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23" name="Straight Connector 22"/>
          <p:cNvCxnSpPr/>
          <p:nvPr/>
        </p:nvCxnSpPr>
        <p:spPr>
          <a:xfrm flipV="1">
            <a:off x="3439885" y="3173185"/>
            <a:ext cx="555172" cy="3512"/>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24" name="Straight Connector 23"/>
          <p:cNvCxnSpPr/>
          <p:nvPr/>
        </p:nvCxnSpPr>
        <p:spPr>
          <a:xfrm flipV="1">
            <a:off x="4016826" y="3543297"/>
            <a:ext cx="555172" cy="3512"/>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25" name="Straight Connector 24"/>
          <p:cNvCxnSpPr/>
          <p:nvPr/>
        </p:nvCxnSpPr>
        <p:spPr>
          <a:xfrm flipV="1">
            <a:off x="4114796" y="3902525"/>
            <a:ext cx="555172" cy="3512"/>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26" name="Straight Connector 25"/>
          <p:cNvCxnSpPr/>
          <p:nvPr/>
        </p:nvCxnSpPr>
        <p:spPr>
          <a:xfrm flipV="1">
            <a:off x="4223652" y="4261753"/>
            <a:ext cx="555172" cy="3512"/>
          </a:xfrm>
          <a:prstGeom prst="line">
            <a:avLst/>
          </a:prstGeom>
          <a:ln/>
        </p:spPr>
        <p:style>
          <a:lnRef idx="3">
            <a:schemeClr val="accent6"/>
          </a:lnRef>
          <a:fillRef idx="0">
            <a:schemeClr val="accent6"/>
          </a:fillRef>
          <a:effectRef idx="2">
            <a:schemeClr val="accent6"/>
          </a:effectRef>
          <a:fontRef idx="minor">
            <a:schemeClr val="tx1"/>
          </a:fontRef>
        </p:style>
      </p:cxnSp>
      <p:sp>
        <p:nvSpPr>
          <p:cNvPr id="39" name="TextBox 38"/>
          <p:cNvSpPr txBox="1"/>
          <p:nvPr/>
        </p:nvSpPr>
        <p:spPr>
          <a:xfrm>
            <a:off x="447334" y="5205301"/>
            <a:ext cx="2108269" cy="646331"/>
          </a:xfrm>
          <a:prstGeom prst="rect">
            <a:avLst/>
          </a:prstGeom>
          <a:noFill/>
        </p:spPr>
        <p:txBody>
          <a:bodyPr wrap="none" rtlCol="0">
            <a:spAutoFit/>
          </a:bodyPr>
          <a:lstStyle/>
          <a:p>
            <a:r>
              <a:rPr lang="en-US" dirty="0" smtClean="0"/>
              <a:t>Next value of </a:t>
            </a:r>
            <a:r>
              <a:rPr lang="en-US" dirty="0" err="1" smtClean="0"/>
              <a:t>i</a:t>
            </a:r>
            <a:r>
              <a:rPr lang="en-US" dirty="0" smtClean="0"/>
              <a:t> </a:t>
            </a:r>
            <a:r>
              <a:rPr lang="is-IS" dirty="0"/>
              <a:t>→</a:t>
            </a:r>
            <a:r>
              <a:rPr lang="en-US" dirty="0" smtClean="0"/>
              <a:t> </a:t>
            </a:r>
            <a:r>
              <a:rPr lang="en-US" dirty="0" err="1" smtClean="0"/>
              <a:t>i</a:t>
            </a:r>
            <a:r>
              <a:rPr lang="en-US" dirty="0" smtClean="0"/>
              <a:t>’</a:t>
            </a:r>
          </a:p>
          <a:p>
            <a:endParaRPr lang="en-US" dirty="0"/>
          </a:p>
        </p:txBody>
      </p:sp>
      <p:sp>
        <p:nvSpPr>
          <p:cNvPr id="40" name="TextBox 39"/>
          <p:cNvSpPr txBox="1"/>
          <p:nvPr/>
        </p:nvSpPr>
        <p:spPr>
          <a:xfrm>
            <a:off x="451950" y="5745487"/>
            <a:ext cx="1383712" cy="369332"/>
          </a:xfrm>
          <a:prstGeom prst="rect">
            <a:avLst/>
          </a:prstGeom>
          <a:noFill/>
        </p:spPr>
        <p:txBody>
          <a:bodyPr wrap="none" rtlCol="0">
            <a:spAutoFit/>
          </a:bodyPr>
          <a:lstStyle/>
          <a:p>
            <a:r>
              <a:rPr lang="en-US" dirty="0" smtClean="0"/>
              <a:t>Equals </a:t>
            </a:r>
            <a:r>
              <a:rPr lang="is-IS" dirty="0"/>
              <a:t>→</a:t>
            </a:r>
            <a:r>
              <a:rPr lang="en-US" dirty="0" smtClean="0"/>
              <a:t> =</a:t>
            </a:r>
            <a:endParaRPr lang="en-US" dirty="0"/>
          </a:p>
        </p:txBody>
      </p:sp>
    </p:spTree>
    <p:extLst>
      <p:ext uri="{BB962C8B-B14F-4D97-AF65-F5344CB8AC3E}">
        <p14:creationId xmlns:p14="http://schemas.microsoft.com/office/powerpoint/2010/main" val="1579846390"/>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7101" y="2155372"/>
            <a:ext cx="7399728" cy="27867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 name="Text Placeholder 2"/>
          <p:cNvSpPr>
            <a:spLocks noGrp="1"/>
          </p:cNvSpPr>
          <p:nvPr>
            <p:ph type="body" idx="11"/>
          </p:nvPr>
        </p:nvSpPr>
        <p:spPr>
          <a:xfrm>
            <a:off x="566057" y="1567542"/>
            <a:ext cx="6901543" cy="2942737"/>
          </a:xfrm>
        </p:spPr>
        <p:txBody>
          <a:bodyPr/>
          <a:lstStyle/>
          <a:p>
            <a:pPr lvl="0"/>
            <a:endParaRPr lang="en-US" dirty="0" smtClean="0">
              <a:solidFill>
                <a:schemeClr val="bg1"/>
              </a:solidFill>
            </a:endParaRPr>
          </a:p>
          <a:p>
            <a:pPr lvl="0"/>
            <a:endParaRPr lang="en-US" dirty="0" smtClean="0">
              <a:solidFill>
                <a:schemeClr val="bg1"/>
              </a:solidFill>
            </a:endParaRPr>
          </a:p>
          <a:p>
            <a:pPr lvl="0"/>
            <a:r>
              <a:rPr lang="en-US" dirty="0" smtClean="0">
                <a:solidFill>
                  <a:schemeClr val="bg1"/>
                </a:solidFill>
                <a:latin typeface="Courier" charset="0"/>
                <a:ea typeface="Courier" charset="0"/>
                <a:cs typeface="Courier" charset="0"/>
              </a:rPr>
              <a:t>if pc =“</a:t>
            </a:r>
            <a:r>
              <a:rPr lang="en-US" dirty="0">
                <a:solidFill>
                  <a:schemeClr val="bg1"/>
                </a:solidFill>
                <a:latin typeface="Courier" charset="0"/>
                <a:ea typeface="Courier" charset="0"/>
                <a:cs typeface="Courier" charset="0"/>
              </a:rPr>
              <a:t>start” </a:t>
            </a:r>
          </a:p>
          <a:p>
            <a:pPr lvl="0"/>
            <a:r>
              <a:rPr lang="en-US" dirty="0" smtClean="0">
                <a:solidFill>
                  <a:schemeClr val="bg1"/>
                </a:solidFill>
                <a:latin typeface="Courier" charset="0"/>
                <a:ea typeface="Courier" charset="0"/>
                <a:cs typeface="Courier" charset="0"/>
              </a:rPr>
              <a:t>      then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in </a:t>
            </a:r>
            <a:r>
              <a:rPr lang="en-US" dirty="0">
                <a:solidFill>
                  <a:schemeClr val="bg1"/>
                </a:solidFill>
                <a:latin typeface="Courier" charset="0"/>
                <a:ea typeface="Courier" charset="0"/>
                <a:cs typeface="Courier" charset="0"/>
              </a:rPr>
              <a:t>{0, 1, . . . , </a:t>
            </a:r>
            <a:r>
              <a:rPr lang="en-US" dirty="0" smtClean="0">
                <a:solidFill>
                  <a:schemeClr val="bg1"/>
                </a:solidFill>
                <a:latin typeface="Courier" charset="0"/>
                <a:ea typeface="Courier" charset="0"/>
                <a:cs typeface="Courier" charset="0"/>
              </a:rPr>
              <a:t>1000} </a:t>
            </a:r>
          </a:p>
          <a:p>
            <a:pPr lvl="0"/>
            <a:r>
              <a:rPr lang="en-US" dirty="0" smtClean="0">
                <a:solidFill>
                  <a:schemeClr val="bg1"/>
                </a:solidFill>
                <a:latin typeface="Courier" charset="0"/>
                <a:ea typeface="Courier" charset="0"/>
                <a:cs typeface="Courier" charset="0"/>
              </a:rPr>
              <a:t>            pc’ = “middle” </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a:t>
            </a:r>
            <a:r>
              <a:rPr lang="en-US" dirty="0">
                <a:solidFill>
                  <a:schemeClr val="bg1"/>
                </a:solidFill>
                <a:latin typeface="Courier" charset="0"/>
                <a:ea typeface="Courier" charset="0"/>
                <a:cs typeface="Courier" charset="0"/>
              </a:rPr>
              <a:t>if </a:t>
            </a:r>
            <a:r>
              <a:rPr lang="en-US" dirty="0" smtClean="0">
                <a:solidFill>
                  <a:schemeClr val="bg1"/>
                </a:solidFill>
                <a:latin typeface="Courier" charset="0"/>
                <a:ea typeface="Courier" charset="0"/>
                <a:cs typeface="Courier" charset="0"/>
              </a:rPr>
              <a:t>pc’ = “</a:t>
            </a:r>
            <a:r>
              <a:rPr lang="en-US" dirty="0">
                <a:solidFill>
                  <a:schemeClr val="bg1"/>
                </a:solidFill>
                <a:latin typeface="Courier" charset="0"/>
                <a:ea typeface="Courier" charset="0"/>
                <a:cs typeface="Courier" charset="0"/>
              </a:rPr>
              <a:t>middle”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then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+ 1 </a:t>
            </a:r>
            <a:endParaRPr lang="en-US" dirty="0" smtClean="0">
              <a:solidFill>
                <a:schemeClr val="bg1"/>
              </a:solidFill>
              <a:latin typeface="Courier" charset="0"/>
              <a:ea typeface="Courier" charset="0"/>
              <a:cs typeface="Courier" charset="0"/>
            </a:endParaRPr>
          </a:p>
          <a:p>
            <a:pPr lvl="0"/>
            <a:r>
              <a:rPr lang="en-US" dirty="0" smtClean="0">
                <a:solidFill>
                  <a:schemeClr val="bg1"/>
                </a:solidFill>
                <a:latin typeface="Courier" charset="0"/>
                <a:ea typeface="Courier" charset="0"/>
                <a:cs typeface="Courier" charset="0"/>
              </a:rPr>
              <a:t>                   pc’ = “</a:t>
            </a:r>
            <a:r>
              <a:rPr lang="en-US" dirty="0">
                <a:solidFill>
                  <a:schemeClr val="bg1"/>
                </a:solidFill>
                <a:latin typeface="Courier" charset="0"/>
                <a:ea typeface="Courier" charset="0"/>
                <a:cs typeface="Courier" charset="0"/>
              </a:rPr>
              <a:t>done”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no </a:t>
            </a:r>
            <a:r>
              <a:rPr lang="en-US" dirty="0">
                <a:solidFill>
                  <a:schemeClr val="bg1"/>
                </a:solidFill>
                <a:latin typeface="Courier" charset="0"/>
                <a:ea typeface="Courier" charset="0"/>
                <a:cs typeface="Courier" charset="0"/>
              </a:rPr>
              <a:t>next values</a:t>
            </a:r>
          </a:p>
        </p:txBody>
      </p:sp>
      <p:sp>
        <p:nvSpPr>
          <p:cNvPr id="4" name="Title 3"/>
          <p:cNvSpPr>
            <a:spLocks noGrp="1"/>
          </p:cNvSpPr>
          <p:nvPr>
            <p:ph type="title"/>
          </p:nvPr>
        </p:nvSpPr>
        <p:spPr/>
        <p:txBody>
          <a:bodyPr/>
          <a:lstStyle/>
          <a:p>
            <a:r>
              <a:rPr lang="en-US" dirty="0" smtClean="0"/>
              <a:t>A Trivial Example</a:t>
            </a:r>
            <a:endParaRPr lang="en-US" dirty="0"/>
          </a:p>
        </p:txBody>
      </p:sp>
      <p:sp>
        <p:nvSpPr>
          <p:cNvPr id="21" name="Arc 20"/>
          <p:cNvSpPr/>
          <p:nvPr/>
        </p:nvSpPr>
        <p:spPr>
          <a:xfrm rot="15243517" flipV="1">
            <a:off x="2637007" y="1417396"/>
            <a:ext cx="1049348" cy="2880597"/>
          </a:xfrm>
          <a:prstGeom prst="arc">
            <a:avLst>
              <a:gd name="adj1" fmla="val 16200000"/>
              <a:gd name="adj2" fmla="val 4002257"/>
            </a:avLst>
          </a:prstGeom>
          <a:ln w="20320">
            <a:solidFill>
              <a:schemeClr val="bg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solidFill>
                <a:schemeClr val="bg1"/>
              </a:solidFill>
              <a:latin typeface="Arial" charset="0"/>
            </a:endParaRPr>
          </a:p>
        </p:txBody>
      </p:sp>
      <p:sp>
        <p:nvSpPr>
          <p:cNvPr id="22" name="TextBox 21"/>
          <p:cNvSpPr txBox="1"/>
          <p:nvPr/>
        </p:nvSpPr>
        <p:spPr>
          <a:xfrm>
            <a:off x="4516523" y="2415512"/>
            <a:ext cx="1666563" cy="523220"/>
          </a:xfrm>
          <a:prstGeom prst="rect">
            <a:avLst/>
          </a:prstGeom>
          <a:noFill/>
        </p:spPr>
        <p:txBody>
          <a:bodyPr wrap="square" rtlCol="0">
            <a:spAutoFit/>
          </a:bodyPr>
          <a:lstStyle/>
          <a:p>
            <a:r>
              <a:rPr lang="en-US" sz="2800" b="1" dirty="0">
                <a:solidFill>
                  <a:schemeClr val="bg1"/>
                </a:solidFill>
              </a:rPr>
              <a:t>∈</a:t>
            </a:r>
            <a:endParaRPr lang="en-US" sz="2800" b="1" dirty="0">
              <a:solidFill>
                <a:schemeClr val="bg1"/>
              </a:solidFill>
              <a:latin typeface="Arial" charset="0"/>
              <a:ea typeface="Arial" charset="0"/>
              <a:cs typeface="Arial" charset="0"/>
            </a:endParaRPr>
          </a:p>
        </p:txBody>
      </p:sp>
      <p:sp>
        <p:nvSpPr>
          <p:cNvPr id="27" name="Arc 26"/>
          <p:cNvSpPr/>
          <p:nvPr/>
        </p:nvSpPr>
        <p:spPr>
          <a:xfrm rot="21207587">
            <a:off x="3921322" y="2879072"/>
            <a:ext cx="1049348" cy="1247329"/>
          </a:xfrm>
          <a:prstGeom prst="arc">
            <a:avLst>
              <a:gd name="adj1" fmla="val 16200000"/>
              <a:gd name="adj2" fmla="val 1264430"/>
            </a:avLst>
          </a:prstGeom>
          <a:ln w="20320">
            <a:solidFill>
              <a:schemeClr val="bg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28" name="TextBox 27"/>
          <p:cNvSpPr txBox="1"/>
          <p:nvPr/>
        </p:nvSpPr>
        <p:spPr>
          <a:xfrm>
            <a:off x="4700158" y="3752209"/>
            <a:ext cx="1666563" cy="369332"/>
          </a:xfrm>
          <a:prstGeom prst="rect">
            <a:avLst/>
          </a:prstGeom>
          <a:noFill/>
        </p:spPr>
        <p:txBody>
          <a:bodyPr wrap="square" rtlCol="0">
            <a:spAutoFit/>
          </a:bodyPr>
          <a:lstStyle/>
          <a:p>
            <a:r>
              <a:rPr lang="en-US" dirty="0" smtClean="0">
                <a:solidFill>
                  <a:schemeClr val="bg1"/>
                </a:solidFill>
              </a:rPr>
              <a:t>0..1000</a:t>
            </a:r>
            <a:endParaRPr lang="en-US" dirty="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1639519065"/>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p:bldP spid="27" grpId="0" animBg="1"/>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7101" y="2155372"/>
            <a:ext cx="7399728" cy="27867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1" name="Rectangle 10"/>
          <p:cNvSpPr/>
          <p:nvPr/>
        </p:nvSpPr>
        <p:spPr>
          <a:xfrm>
            <a:off x="2476339" y="3744686"/>
            <a:ext cx="1279232" cy="687599"/>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774371" y="2699657"/>
            <a:ext cx="1981200" cy="60960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1"/>
          </p:nvPr>
        </p:nvSpPr>
        <p:spPr>
          <a:xfrm>
            <a:off x="566057" y="1567542"/>
            <a:ext cx="6901543" cy="2942737"/>
          </a:xfrm>
        </p:spPr>
        <p:txBody>
          <a:bodyPr/>
          <a:lstStyle/>
          <a:p>
            <a:pPr lvl="0"/>
            <a:endParaRPr lang="en-US" dirty="0" smtClean="0">
              <a:solidFill>
                <a:schemeClr val="bg1"/>
              </a:solidFill>
            </a:endParaRPr>
          </a:p>
          <a:p>
            <a:pPr lvl="0"/>
            <a:endParaRPr lang="en-US" dirty="0" smtClean="0">
              <a:solidFill>
                <a:schemeClr val="bg1"/>
              </a:solidFill>
            </a:endParaRPr>
          </a:p>
          <a:p>
            <a:pPr lvl="0"/>
            <a:r>
              <a:rPr lang="en-US" dirty="0" smtClean="0">
                <a:solidFill>
                  <a:schemeClr val="bg1"/>
                </a:solidFill>
                <a:latin typeface="Courier" charset="0"/>
                <a:ea typeface="Courier" charset="0"/>
                <a:cs typeface="Courier" charset="0"/>
              </a:rPr>
              <a:t>if pc =“</a:t>
            </a:r>
            <a:r>
              <a:rPr lang="en-US" dirty="0">
                <a:solidFill>
                  <a:schemeClr val="bg1"/>
                </a:solidFill>
                <a:latin typeface="Courier" charset="0"/>
                <a:ea typeface="Courier" charset="0"/>
                <a:cs typeface="Courier" charset="0"/>
              </a:rPr>
              <a:t>start” </a:t>
            </a:r>
          </a:p>
          <a:p>
            <a:r>
              <a:rPr lang="en-US" dirty="0" smtClean="0">
                <a:solidFill>
                  <a:schemeClr val="bg1"/>
                </a:solidFill>
                <a:latin typeface="Courier" charset="0"/>
                <a:ea typeface="Courier" charset="0"/>
                <a:cs typeface="Courier" charset="0"/>
              </a:rPr>
              <a:t>      then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a:t>
            </a:r>
            <a:r>
              <a:rPr lang="en-US" sz="1400" b="1" dirty="0" smtClean="0">
                <a:solidFill>
                  <a:schemeClr val="bg1"/>
                </a:solidFill>
              </a:rPr>
              <a:t>∈ </a:t>
            </a:r>
            <a:r>
              <a:rPr lang="en-US" dirty="0" smtClean="0">
                <a:solidFill>
                  <a:schemeClr val="bg1"/>
                </a:solidFill>
                <a:latin typeface="Courier" charset="0"/>
                <a:ea typeface="Courier" charset="0"/>
                <a:cs typeface="Courier" charset="0"/>
              </a:rPr>
              <a:t>0..1000 </a:t>
            </a:r>
          </a:p>
          <a:p>
            <a:pPr lvl="0"/>
            <a:r>
              <a:rPr lang="en-US" dirty="0" smtClean="0">
                <a:solidFill>
                  <a:schemeClr val="bg1"/>
                </a:solidFill>
                <a:latin typeface="Courier" charset="0"/>
                <a:ea typeface="Courier" charset="0"/>
                <a:cs typeface="Courier" charset="0"/>
              </a:rPr>
              <a:t>            pc’ = “middle” </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a:t>
            </a:r>
            <a:r>
              <a:rPr lang="en-US" dirty="0">
                <a:solidFill>
                  <a:schemeClr val="bg1"/>
                </a:solidFill>
                <a:latin typeface="Courier" charset="0"/>
                <a:ea typeface="Courier" charset="0"/>
                <a:cs typeface="Courier" charset="0"/>
              </a:rPr>
              <a:t>if </a:t>
            </a:r>
            <a:r>
              <a:rPr lang="en-US" dirty="0" smtClean="0">
                <a:solidFill>
                  <a:schemeClr val="bg1"/>
                </a:solidFill>
                <a:latin typeface="Courier" charset="0"/>
                <a:ea typeface="Courier" charset="0"/>
                <a:cs typeface="Courier" charset="0"/>
              </a:rPr>
              <a:t>pc’ = “</a:t>
            </a:r>
            <a:r>
              <a:rPr lang="en-US" dirty="0">
                <a:solidFill>
                  <a:schemeClr val="bg1"/>
                </a:solidFill>
                <a:latin typeface="Courier" charset="0"/>
                <a:ea typeface="Courier" charset="0"/>
                <a:cs typeface="Courier" charset="0"/>
              </a:rPr>
              <a:t>middle”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then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+ 1 </a:t>
            </a:r>
            <a:endParaRPr lang="en-US" dirty="0" smtClean="0">
              <a:solidFill>
                <a:schemeClr val="bg1"/>
              </a:solidFill>
              <a:latin typeface="Courier" charset="0"/>
              <a:ea typeface="Courier" charset="0"/>
              <a:cs typeface="Courier" charset="0"/>
            </a:endParaRPr>
          </a:p>
          <a:p>
            <a:pPr lvl="0"/>
            <a:r>
              <a:rPr lang="en-US" dirty="0" smtClean="0">
                <a:solidFill>
                  <a:schemeClr val="bg1"/>
                </a:solidFill>
                <a:latin typeface="Courier" charset="0"/>
                <a:ea typeface="Courier" charset="0"/>
                <a:cs typeface="Courier" charset="0"/>
              </a:rPr>
              <a:t>                   pc’ = “</a:t>
            </a:r>
            <a:r>
              <a:rPr lang="en-US" dirty="0">
                <a:solidFill>
                  <a:schemeClr val="bg1"/>
                </a:solidFill>
                <a:latin typeface="Courier" charset="0"/>
                <a:ea typeface="Courier" charset="0"/>
                <a:cs typeface="Courier" charset="0"/>
              </a:rPr>
              <a:t>done”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no </a:t>
            </a:r>
            <a:r>
              <a:rPr lang="en-US" dirty="0">
                <a:solidFill>
                  <a:schemeClr val="bg1"/>
                </a:solidFill>
                <a:latin typeface="Courier" charset="0"/>
                <a:ea typeface="Courier" charset="0"/>
                <a:cs typeface="Courier" charset="0"/>
              </a:rPr>
              <a:t>next values</a:t>
            </a:r>
          </a:p>
        </p:txBody>
      </p:sp>
      <p:sp>
        <p:nvSpPr>
          <p:cNvPr id="4" name="Title 3"/>
          <p:cNvSpPr>
            <a:spLocks noGrp="1"/>
          </p:cNvSpPr>
          <p:nvPr>
            <p:ph type="title"/>
          </p:nvPr>
        </p:nvSpPr>
        <p:spPr/>
        <p:txBody>
          <a:bodyPr/>
          <a:lstStyle/>
          <a:p>
            <a:r>
              <a:rPr lang="en-US" dirty="0" smtClean="0"/>
              <a:t>A Trivial Example</a:t>
            </a:r>
            <a:endParaRPr lang="en-US" dirty="0"/>
          </a:p>
        </p:txBody>
      </p:sp>
      <p:sp>
        <p:nvSpPr>
          <p:cNvPr id="12" name="Arc 11"/>
          <p:cNvSpPr/>
          <p:nvPr/>
        </p:nvSpPr>
        <p:spPr>
          <a:xfrm rot="19520209">
            <a:off x="3159914" y="2750925"/>
            <a:ext cx="1918518" cy="1987522"/>
          </a:xfrm>
          <a:prstGeom prst="arc">
            <a:avLst>
              <a:gd name="adj1" fmla="val 16200000"/>
              <a:gd name="adj2" fmla="val 1264430"/>
            </a:avLst>
          </a:prstGeom>
          <a:ln w="20320">
            <a:solidFill>
              <a:schemeClr val="bg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14" name="Arc 13"/>
          <p:cNvSpPr/>
          <p:nvPr/>
        </p:nvSpPr>
        <p:spPr>
          <a:xfrm rot="4538668" flipV="1">
            <a:off x="3773079" y="3180303"/>
            <a:ext cx="1049348" cy="1247329"/>
          </a:xfrm>
          <a:prstGeom prst="arc">
            <a:avLst>
              <a:gd name="adj1" fmla="val 16200000"/>
              <a:gd name="adj2" fmla="val 4002257"/>
            </a:avLst>
          </a:prstGeom>
          <a:ln w="20320">
            <a:solidFill>
              <a:schemeClr val="bg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7" name="TextBox 6"/>
          <p:cNvSpPr txBox="1"/>
          <p:nvPr/>
        </p:nvSpPr>
        <p:spPr>
          <a:xfrm>
            <a:off x="4898752" y="3546060"/>
            <a:ext cx="352982" cy="523220"/>
          </a:xfrm>
          <a:prstGeom prst="rect">
            <a:avLst/>
          </a:prstGeom>
          <a:noFill/>
          <a:ln>
            <a:noFill/>
          </a:ln>
        </p:spPr>
        <p:txBody>
          <a:bodyPr wrap="none" rtlCol="0">
            <a:spAutoFit/>
          </a:bodyPr>
          <a:lstStyle/>
          <a:p>
            <a:r>
              <a:rPr lang="en-US" sz="2800" dirty="0" smtClean="0">
                <a:solidFill>
                  <a:schemeClr val="bg1"/>
                </a:solidFill>
              </a:rPr>
              <a:t>^</a:t>
            </a:r>
            <a:endParaRPr lang="en-US" sz="2800" dirty="0">
              <a:solidFill>
                <a:schemeClr val="bg1"/>
              </a:solidFill>
            </a:endParaRPr>
          </a:p>
        </p:txBody>
      </p:sp>
      <p:cxnSp>
        <p:nvCxnSpPr>
          <p:cNvPr id="16" name="Straight Arrow Connector 15"/>
          <p:cNvCxnSpPr/>
          <p:nvPr/>
        </p:nvCxnSpPr>
        <p:spPr>
          <a:xfrm>
            <a:off x="4059800" y="4615745"/>
            <a:ext cx="1677904" cy="0"/>
          </a:xfrm>
          <a:prstGeom prst="straightConnector1">
            <a:avLst/>
          </a:prstGeom>
          <a:ln w="20320">
            <a:solidFill>
              <a:schemeClr val="bg1"/>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5865267" y="4408378"/>
            <a:ext cx="902939" cy="369332"/>
          </a:xfrm>
          <a:prstGeom prst="rect">
            <a:avLst/>
          </a:prstGeom>
          <a:noFill/>
        </p:spPr>
        <p:txBody>
          <a:bodyPr wrap="none" rtlCol="0">
            <a:spAutoFit/>
          </a:bodyPr>
          <a:lstStyle/>
          <a:p>
            <a:r>
              <a:rPr lang="en-US" dirty="0" smtClean="0">
                <a:solidFill>
                  <a:schemeClr val="bg1"/>
                </a:solidFill>
              </a:rPr>
              <a:t>FALSE</a:t>
            </a:r>
            <a:endParaRPr lang="en-US" dirty="0">
              <a:solidFill>
                <a:schemeClr val="bg1"/>
              </a:solidFill>
            </a:endParaRPr>
          </a:p>
        </p:txBody>
      </p:sp>
    </p:spTree>
    <p:extLst>
      <p:ext uri="{BB962C8B-B14F-4D97-AF65-F5344CB8AC3E}">
        <p14:creationId xmlns:p14="http://schemas.microsoft.com/office/powerpoint/2010/main" val="1702342173"/>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5" grpId="0" animBg="1"/>
      <p:bldP spid="12" grpId="0" animBg="1"/>
      <p:bldP spid="12" grpId="1" animBg="1"/>
      <p:bldP spid="14" grpId="0" animBg="1"/>
      <p:bldP spid="7"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7101" y="2155372"/>
            <a:ext cx="7399728" cy="27867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4" name="Title 3"/>
          <p:cNvSpPr>
            <a:spLocks noGrp="1"/>
          </p:cNvSpPr>
          <p:nvPr>
            <p:ph type="title"/>
          </p:nvPr>
        </p:nvSpPr>
        <p:spPr/>
        <p:txBody>
          <a:bodyPr/>
          <a:lstStyle/>
          <a:p>
            <a:r>
              <a:rPr lang="en-US" dirty="0" smtClean="0"/>
              <a:t>A Trivial Example</a:t>
            </a:r>
            <a:endParaRPr lang="en-US" dirty="0"/>
          </a:p>
        </p:txBody>
      </p:sp>
      <p:sp>
        <p:nvSpPr>
          <p:cNvPr id="11" name="Rectangle 10"/>
          <p:cNvSpPr/>
          <p:nvPr/>
        </p:nvSpPr>
        <p:spPr>
          <a:xfrm>
            <a:off x="2476339" y="3744686"/>
            <a:ext cx="1576212" cy="687599"/>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774371" y="2699657"/>
            <a:ext cx="1789104" cy="60960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1"/>
          </p:nvPr>
        </p:nvSpPr>
        <p:spPr>
          <a:xfrm>
            <a:off x="566057" y="1567542"/>
            <a:ext cx="6901543" cy="2942737"/>
          </a:xfrm>
        </p:spPr>
        <p:txBody>
          <a:bodyPr/>
          <a:lstStyle/>
          <a:p>
            <a:pPr lvl="0"/>
            <a:endParaRPr lang="en-US" dirty="0" smtClean="0">
              <a:solidFill>
                <a:schemeClr val="bg1"/>
              </a:solidFill>
            </a:endParaRPr>
          </a:p>
          <a:p>
            <a:pPr lvl="0"/>
            <a:endParaRPr lang="en-US" dirty="0" smtClean="0">
              <a:solidFill>
                <a:schemeClr val="bg1"/>
              </a:solidFill>
            </a:endParaRPr>
          </a:p>
          <a:p>
            <a:pPr lvl="0"/>
            <a:r>
              <a:rPr lang="en-US" dirty="0" smtClean="0">
                <a:solidFill>
                  <a:schemeClr val="bg1"/>
                </a:solidFill>
                <a:latin typeface="Courier" charset="0"/>
                <a:ea typeface="Courier" charset="0"/>
                <a:cs typeface="Courier" charset="0"/>
              </a:rPr>
              <a:t>IF pc =“</a:t>
            </a:r>
            <a:r>
              <a:rPr lang="en-US" dirty="0">
                <a:solidFill>
                  <a:schemeClr val="bg1"/>
                </a:solidFill>
                <a:latin typeface="Courier" charset="0"/>
                <a:ea typeface="Courier" charset="0"/>
                <a:cs typeface="Courier" charset="0"/>
              </a:rPr>
              <a:t>start” </a:t>
            </a:r>
          </a:p>
          <a:p>
            <a:r>
              <a:rPr lang="en-US" dirty="0" smtClean="0">
                <a:solidFill>
                  <a:schemeClr val="bg1"/>
                </a:solidFill>
                <a:latin typeface="Courier" charset="0"/>
                <a:ea typeface="Courier" charset="0"/>
                <a:cs typeface="Courier" charset="0"/>
              </a:rPr>
              <a:t>      THEN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a:t>
            </a:r>
            <a:r>
              <a:rPr lang="en-US" sz="1400" b="1" dirty="0" smtClean="0">
                <a:solidFill>
                  <a:schemeClr val="bg1"/>
                </a:solidFill>
              </a:rPr>
              <a:t>∈ </a:t>
            </a:r>
            <a:r>
              <a:rPr lang="en-US" dirty="0" smtClean="0">
                <a:solidFill>
                  <a:schemeClr val="bg1"/>
                </a:solidFill>
                <a:latin typeface="Courier" charset="0"/>
                <a:ea typeface="Courier" charset="0"/>
                <a:cs typeface="Courier" charset="0"/>
              </a:rPr>
              <a:t>0..1000) </a:t>
            </a:r>
            <a:r>
              <a:rPr lang="en-US" sz="1400" dirty="0">
                <a:solidFill>
                  <a:schemeClr val="bg1"/>
                </a:solidFill>
              </a:rPr>
              <a:t>∧</a:t>
            </a:r>
            <a:r>
              <a:rPr lang="en-US" dirty="0" smtClean="0">
                <a:solidFill>
                  <a:schemeClr val="bg1"/>
                </a:solidFill>
                <a:latin typeface="Courier" charset="0"/>
                <a:ea typeface="Courier" charset="0"/>
                <a:cs typeface="Courier" charset="0"/>
              </a:rPr>
              <a:t> </a:t>
            </a:r>
          </a:p>
          <a:p>
            <a:pPr lvl="0"/>
            <a:r>
              <a:rPr lang="en-US" dirty="0" smtClean="0">
                <a:solidFill>
                  <a:schemeClr val="bg1"/>
                </a:solidFill>
                <a:latin typeface="Courier" charset="0"/>
                <a:ea typeface="Courier" charset="0"/>
                <a:cs typeface="Courier" charset="0"/>
              </a:rPr>
              <a:t>            (pc’ = “middle”) </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IF pc’ = “</a:t>
            </a:r>
            <a:r>
              <a:rPr lang="en-US" dirty="0">
                <a:solidFill>
                  <a:schemeClr val="bg1"/>
                </a:solidFill>
                <a:latin typeface="Courier" charset="0"/>
                <a:ea typeface="Courier" charset="0"/>
                <a:cs typeface="Courier" charset="0"/>
              </a:rPr>
              <a:t>middle”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THEN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1) </a:t>
            </a:r>
            <a:r>
              <a:rPr lang="en-US" sz="1200" dirty="0">
                <a:solidFill>
                  <a:schemeClr val="bg1"/>
                </a:solidFill>
              </a:rPr>
              <a:t>∧</a:t>
            </a:r>
            <a:r>
              <a:rPr lang="en-US" dirty="0" smtClean="0">
                <a:solidFill>
                  <a:schemeClr val="bg1"/>
                </a:solidFill>
                <a:latin typeface="Courier" charset="0"/>
                <a:ea typeface="Courier" charset="0"/>
                <a:cs typeface="Courier" charset="0"/>
              </a:rPr>
              <a:t> </a:t>
            </a:r>
          </a:p>
          <a:p>
            <a:pPr lvl="0"/>
            <a:r>
              <a:rPr lang="en-US" dirty="0" smtClean="0">
                <a:solidFill>
                  <a:schemeClr val="bg1"/>
                </a:solidFill>
                <a:latin typeface="Courier" charset="0"/>
                <a:ea typeface="Courier" charset="0"/>
                <a:cs typeface="Courier" charset="0"/>
              </a:rPr>
              <a:t>                   (pc’ = “</a:t>
            </a:r>
            <a:r>
              <a:rPr lang="en-US" dirty="0">
                <a:solidFill>
                  <a:schemeClr val="bg1"/>
                </a:solidFill>
                <a:latin typeface="Courier" charset="0"/>
                <a:ea typeface="Courier" charset="0"/>
                <a:cs typeface="Courier" charset="0"/>
              </a:rPr>
              <a:t>done</a:t>
            </a:r>
            <a:r>
              <a:rPr lang="en-US" dirty="0" smtClean="0">
                <a:solidFill>
                  <a:schemeClr val="bg1"/>
                </a:solidFill>
                <a:latin typeface="Courier" charset="0"/>
                <a:ea typeface="Courier" charset="0"/>
                <a:cs typeface="Courier" charset="0"/>
              </a:rPr>
              <a:t>”) </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FALSE</a:t>
            </a:r>
            <a:endParaRPr lang="en-US" dirty="0">
              <a:solidFill>
                <a:schemeClr val="bg1"/>
              </a:solidFill>
              <a:latin typeface="Courier" charset="0"/>
              <a:ea typeface="Courier" charset="0"/>
              <a:cs typeface="Courier" charset="0"/>
            </a:endParaRPr>
          </a:p>
        </p:txBody>
      </p:sp>
      <p:sp>
        <p:nvSpPr>
          <p:cNvPr id="12" name="Arc 11"/>
          <p:cNvSpPr/>
          <p:nvPr/>
        </p:nvSpPr>
        <p:spPr>
          <a:xfrm rot="19520209">
            <a:off x="3159914" y="2533210"/>
            <a:ext cx="1918518" cy="1987522"/>
          </a:xfrm>
          <a:prstGeom prst="arc">
            <a:avLst>
              <a:gd name="adj1" fmla="val 16211581"/>
              <a:gd name="adj2" fmla="val 1264430"/>
            </a:avLst>
          </a:prstGeom>
          <a:ln w="20320">
            <a:solidFill>
              <a:schemeClr val="bg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14" name="Arc 13"/>
          <p:cNvSpPr/>
          <p:nvPr/>
        </p:nvSpPr>
        <p:spPr>
          <a:xfrm rot="4538668" flipV="1">
            <a:off x="4154079" y="3463332"/>
            <a:ext cx="1049348" cy="1247329"/>
          </a:xfrm>
          <a:prstGeom prst="arc">
            <a:avLst>
              <a:gd name="adj1" fmla="val 16200000"/>
              <a:gd name="adj2" fmla="val 4002257"/>
            </a:avLst>
          </a:prstGeom>
          <a:ln w="20320">
            <a:solidFill>
              <a:schemeClr val="bg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7" name="TextBox 6"/>
          <p:cNvSpPr txBox="1"/>
          <p:nvPr/>
        </p:nvSpPr>
        <p:spPr>
          <a:xfrm>
            <a:off x="5080035" y="3158144"/>
            <a:ext cx="423514" cy="523220"/>
          </a:xfrm>
          <a:prstGeom prst="rect">
            <a:avLst/>
          </a:prstGeom>
          <a:noFill/>
          <a:ln>
            <a:noFill/>
          </a:ln>
        </p:spPr>
        <p:txBody>
          <a:bodyPr wrap="none" rtlCol="0">
            <a:spAutoFit/>
          </a:bodyPr>
          <a:lstStyle/>
          <a:p>
            <a:r>
              <a:rPr lang="en-US" sz="2800" dirty="0">
                <a:solidFill>
                  <a:schemeClr val="bg1"/>
                </a:solidFill>
              </a:rPr>
              <a:t>A</a:t>
            </a:r>
          </a:p>
        </p:txBody>
      </p:sp>
      <p:sp>
        <p:nvSpPr>
          <p:cNvPr id="13" name="TextBox 12"/>
          <p:cNvSpPr txBox="1"/>
          <p:nvPr/>
        </p:nvSpPr>
        <p:spPr>
          <a:xfrm>
            <a:off x="5265092" y="3952802"/>
            <a:ext cx="423514" cy="523220"/>
          </a:xfrm>
          <a:prstGeom prst="rect">
            <a:avLst/>
          </a:prstGeom>
          <a:noFill/>
          <a:ln>
            <a:noFill/>
          </a:ln>
        </p:spPr>
        <p:txBody>
          <a:bodyPr wrap="none" rtlCol="0">
            <a:spAutoFit/>
          </a:bodyPr>
          <a:lstStyle/>
          <a:p>
            <a:r>
              <a:rPr lang="en-US" sz="2800" dirty="0">
                <a:solidFill>
                  <a:schemeClr val="bg1"/>
                </a:solidFill>
              </a:rPr>
              <a:t>B</a:t>
            </a:r>
          </a:p>
        </p:txBody>
      </p:sp>
    </p:spTree>
    <p:extLst>
      <p:ext uri="{BB962C8B-B14F-4D97-AF65-F5344CB8AC3E}">
        <p14:creationId xmlns:p14="http://schemas.microsoft.com/office/powerpoint/2010/main" val="867408263"/>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5" grpId="0" animBg="1"/>
      <p:bldP spid="12" grpId="0" animBg="1"/>
      <p:bldP spid="12" grpId="1" animBg="1"/>
      <p:bldP spid="14" grpId="0" animBg="1"/>
      <p:bldP spid="7" grpId="0"/>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7101" y="2155372"/>
            <a:ext cx="7399728" cy="27867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4" name="Title 3"/>
          <p:cNvSpPr>
            <a:spLocks noGrp="1"/>
          </p:cNvSpPr>
          <p:nvPr>
            <p:ph type="title"/>
          </p:nvPr>
        </p:nvSpPr>
        <p:spPr/>
        <p:txBody>
          <a:bodyPr/>
          <a:lstStyle/>
          <a:p>
            <a:r>
              <a:rPr lang="en-US" dirty="0" smtClean="0"/>
              <a:t>A Trivial Example</a:t>
            </a:r>
            <a:endParaRPr lang="en-US" dirty="0"/>
          </a:p>
        </p:txBody>
      </p:sp>
      <p:sp>
        <p:nvSpPr>
          <p:cNvPr id="3" name="Text Placeholder 2"/>
          <p:cNvSpPr>
            <a:spLocks noGrp="1"/>
          </p:cNvSpPr>
          <p:nvPr>
            <p:ph type="body" idx="11"/>
          </p:nvPr>
        </p:nvSpPr>
        <p:spPr>
          <a:xfrm>
            <a:off x="566057" y="1567542"/>
            <a:ext cx="6901543" cy="2942737"/>
          </a:xfrm>
        </p:spPr>
        <p:txBody>
          <a:bodyPr/>
          <a:lstStyle/>
          <a:p>
            <a:pPr lvl="0"/>
            <a:endParaRPr lang="en-US" dirty="0" smtClean="0">
              <a:solidFill>
                <a:schemeClr val="bg1"/>
              </a:solidFill>
            </a:endParaRPr>
          </a:p>
          <a:p>
            <a:pPr lvl="0"/>
            <a:endParaRPr lang="en-US" dirty="0" smtClean="0">
              <a:solidFill>
                <a:schemeClr val="bg1"/>
              </a:solidFill>
            </a:endParaRPr>
          </a:p>
          <a:p>
            <a:pPr lvl="0"/>
            <a:r>
              <a:rPr lang="en-US" dirty="0" smtClean="0">
                <a:solidFill>
                  <a:schemeClr val="bg1"/>
                </a:solidFill>
                <a:latin typeface="Courier" charset="0"/>
                <a:ea typeface="Courier" charset="0"/>
                <a:cs typeface="Courier" charset="0"/>
              </a:rPr>
              <a:t>IF pc =“</a:t>
            </a:r>
            <a:r>
              <a:rPr lang="en-US" dirty="0">
                <a:solidFill>
                  <a:schemeClr val="bg1"/>
                </a:solidFill>
                <a:latin typeface="Courier" charset="0"/>
                <a:ea typeface="Courier" charset="0"/>
                <a:cs typeface="Courier" charset="0"/>
              </a:rPr>
              <a:t>start” </a:t>
            </a:r>
          </a:p>
          <a:p>
            <a:r>
              <a:rPr lang="en-US" dirty="0" smtClean="0">
                <a:solidFill>
                  <a:schemeClr val="bg1"/>
                </a:solidFill>
                <a:latin typeface="Courier" charset="0"/>
                <a:ea typeface="Courier" charset="0"/>
                <a:cs typeface="Courier" charset="0"/>
              </a:rPr>
              <a:t>      THEN </a:t>
            </a:r>
            <a:r>
              <a:rPr lang="en-US" dirty="0" smtClean="0">
                <a:solidFill>
                  <a:schemeClr val="bg1"/>
                </a:solidFill>
                <a:latin typeface="Courier" charset="0"/>
                <a:ea typeface="Courier" charset="0"/>
                <a:cs typeface="Courier" charset="0"/>
              </a:rPr>
              <a:t>A</a:t>
            </a:r>
          </a:p>
          <a:p>
            <a:r>
              <a:rPr lang="en-US" dirty="0" smtClean="0">
                <a:solidFill>
                  <a:schemeClr val="bg1"/>
                </a:solidFill>
                <a:latin typeface="Courier" charset="0"/>
                <a:ea typeface="Courier" charset="0"/>
                <a:cs typeface="Courier" charset="0"/>
              </a:rPr>
              <a:t>      ELSE </a:t>
            </a:r>
            <a:r>
              <a:rPr lang="en-US" dirty="0" smtClean="0">
                <a:solidFill>
                  <a:schemeClr val="bg1"/>
                </a:solidFill>
                <a:latin typeface="Courier" charset="0"/>
                <a:ea typeface="Courier" charset="0"/>
                <a:cs typeface="Courier" charset="0"/>
              </a:rPr>
              <a:t>IF pc’ = “</a:t>
            </a:r>
            <a:r>
              <a:rPr lang="en-US" dirty="0">
                <a:solidFill>
                  <a:schemeClr val="bg1"/>
                </a:solidFill>
                <a:latin typeface="Courier" charset="0"/>
                <a:ea typeface="Courier" charset="0"/>
                <a:cs typeface="Courier" charset="0"/>
              </a:rPr>
              <a:t>middle”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THEN </a:t>
            </a:r>
            <a:r>
              <a:rPr lang="en-US" dirty="0" smtClean="0">
                <a:solidFill>
                  <a:schemeClr val="bg1"/>
                </a:solidFill>
                <a:latin typeface="Courier" charset="0"/>
                <a:ea typeface="Courier" charset="0"/>
                <a:cs typeface="Courier" charset="0"/>
              </a:rPr>
              <a:t>B</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ELSE </a:t>
            </a:r>
            <a:r>
              <a:rPr lang="en-US" dirty="0" smtClean="0">
                <a:solidFill>
                  <a:schemeClr val="bg1"/>
                </a:solidFill>
                <a:latin typeface="Courier" charset="0"/>
                <a:ea typeface="Courier" charset="0"/>
                <a:cs typeface="Courier" charset="0"/>
              </a:rPr>
              <a:t>FALSE</a:t>
            </a:r>
            <a:endParaRPr lang="en-US" dirty="0">
              <a:solidFill>
                <a:schemeClr val="bg1"/>
              </a:solidFill>
              <a:latin typeface="Courier" charset="0"/>
              <a:ea typeface="Courier" charset="0"/>
              <a:cs typeface="Courier" charset="0"/>
            </a:endParaRPr>
          </a:p>
        </p:txBody>
      </p:sp>
      <p:sp>
        <p:nvSpPr>
          <p:cNvPr id="2" name="TextBox 1"/>
          <p:cNvSpPr txBox="1"/>
          <p:nvPr/>
        </p:nvSpPr>
        <p:spPr>
          <a:xfrm>
            <a:off x="4822371" y="2427514"/>
            <a:ext cx="3004457" cy="646331"/>
          </a:xfrm>
          <a:prstGeom prst="rect">
            <a:avLst/>
          </a:prstGeom>
          <a:noFill/>
        </p:spPr>
        <p:txBody>
          <a:bodyPr wrap="square" rtlCol="0">
            <a:spAutoFit/>
          </a:bodyPr>
          <a:lstStyle/>
          <a:p>
            <a:pPr lvl="0"/>
            <a:r>
              <a:rPr lang="en-US" dirty="0" smtClean="0">
                <a:solidFill>
                  <a:schemeClr val="bg1"/>
                </a:solidFill>
                <a:latin typeface="Courier" charset="0"/>
                <a:ea typeface="Courier" charset="0"/>
                <a:cs typeface="Courier" charset="0"/>
              </a:rPr>
              <a:t>(pc </a:t>
            </a:r>
            <a:r>
              <a:rPr lang="en-US" dirty="0">
                <a:solidFill>
                  <a:schemeClr val="bg1"/>
                </a:solidFill>
                <a:latin typeface="Courier" charset="0"/>
                <a:ea typeface="Courier" charset="0"/>
                <a:cs typeface="Courier" charset="0"/>
              </a:rPr>
              <a:t>=“start</a:t>
            </a:r>
            <a:r>
              <a:rPr lang="en-US" dirty="0" smtClean="0">
                <a:solidFill>
                  <a:schemeClr val="bg1"/>
                </a:solidFill>
                <a:latin typeface="Courier" charset="0"/>
                <a:ea typeface="Courier" charset="0"/>
                <a:cs typeface="Courier" charset="0"/>
              </a:rPr>
              <a:t>”) </a:t>
            </a:r>
            <a:r>
              <a:rPr lang="en-US" dirty="0" smtClean="0">
                <a:solidFill>
                  <a:schemeClr val="bg1"/>
                </a:solidFill>
              </a:rPr>
              <a:t>∧</a:t>
            </a:r>
            <a:r>
              <a:rPr lang="en-US" dirty="0" smtClean="0">
                <a:solidFill>
                  <a:schemeClr val="bg1"/>
                </a:solidFill>
                <a:latin typeface="Courier" charset="0"/>
                <a:ea typeface="Courier" charset="0"/>
                <a:cs typeface="Courier" charset="0"/>
              </a:rPr>
              <a:t> A</a:t>
            </a:r>
            <a:endParaRPr lang="en-US" dirty="0">
              <a:solidFill>
                <a:schemeClr val="bg1"/>
              </a:solidFill>
              <a:latin typeface="Courier" charset="0"/>
              <a:ea typeface="Courier" charset="0"/>
              <a:cs typeface="Courier" charset="0"/>
            </a:endParaRPr>
          </a:p>
          <a:p>
            <a:endParaRPr lang="en-US" dirty="0"/>
          </a:p>
        </p:txBody>
      </p:sp>
      <p:sp>
        <p:nvSpPr>
          <p:cNvPr id="15" name="TextBox 14"/>
          <p:cNvSpPr txBox="1"/>
          <p:nvPr/>
        </p:nvSpPr>
        <p:spPr>
          <a:xfrm>
            <a:off x="4865911" y="2830285"/>
            <a:ext cx="3004457" cy="646331"/>
          </a:xfrm>
          <a:prstGeom prst="rect">
            <a:avLst/>
          </a:prstGeom>
          <a:noFill/>
        </p:spPr>
        <p:txBody>
          <a:bodyPr wrap="square" rtlCol="0">
            <a:spAutoFit/>
          </a:bodyPr>
          <a:lstStyle/>
          <a:p>
            <a:pPr lvl="0"/>
            <a:r>
              <a:rPr lang="en-US" dirty="0" smtClean="0">
                <a:solidFill>
                  <a:schemeClr val="bg1"/>
                </a:solidFill>
                <a:latin typeface="Courier" charset="0"/>
                <a:ea typeface="Courier" charset="0"/>
                <a:cs typeface="Courier" charset="0"/>
              </a:rPr>
              <a:t>(pc’ =“middle”) </a:t>
            </a:r>
            <a:r>
              <a:rPr lang="en-US" dirty="0" smtClean="0">
                <a:solidFill>
                  <a:schemeClr val="bg1"/>
                </a:solidFill>
              </a:rPr>
              <a:t>∧</a:t>
            </a:r>
            <a:r>
              <a:rPr lang="en-US" dirty="0" smtClean="0">
                <a:solidFill>
                  <a:schemeClr val="bg1"/>
                </a:solidFill>
                <a:latin typeface="Courier" charset="0"/>
                <a:ea typeface="Courier" charset="0"/>
                <a:cs typeface="Courier" charset="0"/>
              </a:rPr>
              <a:t> B</a:t>
            </a:r>
            <a:endParaRPr lang="en-US" dirty="0">
              <a:solidFill>
                <a:schemeClr val="bg1"/>
              </a:solidFill>
              <a:latin typeface="Courier" charset="0"/>
              <a:ea typeface="Courier" charset="0"/>
              <a:cs typeface="Courier" charset="0"/>
            </a:endParaRPr>
          </a:p>
          <a:p>
            <a:endParaRPr lang="en-US" dirty="0"/>
          </a:p>
        </p:txBody>
      </p:sp>
      <p:sp>
        <p:nvSpPr>
          <p:cNvPr id="8" name="TextBox 7"/>
          <p:cNvSpPr txBox="1"/>
          <p:nvPr/>
        </p:nvSpPr>
        <p:spPr>
          <a:xfrm>
            <a:off x="4560792" y="2873240"/>
            <a:ext cx="479618" cy="369332"/>
          </a:xfrm>
          <a:prstGeom prst="rect">
            <a:avLst/>
          </a:prstGeom>
          <a:noFill/>
        </p:spPr>
        <p:txBody>
          <a:bodyPr wrap="none" rtlCol="0">
            <a:spAutoFit/>
          </a:bodyPr>
          <a:lstStyle/>
          <a:p>
            <a:r>
              <a:rPr lang="en-US" b="1" dirty="0">
                <a:solidFill>
                  <a:schemeClr val="bg1"/>
                </a:solidFill>
              </a:rPr>
              <a:t>∨</a:t>
            </a:r>
            <a:r>
              <a:rPr lang="sk-SK" dirty="0">
                <a:solidFill>
                  <a:schemeClr val="bg1"/>
                </a:solidFill>
              </a:rPr>
              <a:t> </a:t>
            </a:r>
            <a:endParaRPr lang="en-US" dirty="0">
              <a:solidFill>
                <a:schemeClr val="bg1"/>
              </a:solidFill>
            </a:endParaRPr>
          </a:p>
        </p:txBody>
      </p:sp>
    </p:spTree>
    <p:extLst>
      <p:ext uri="{BB962C8B-B14F-4D97-AF65-F5344CB8AC3E}">
        <p14:creationId xmlns:p14="http://schemas.microsoft.com/office/powerpoint/2010/main" val="1865522773"/>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7101" y="2155372"/>
            <a:ext cx="7399728" cy="27867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4" name="Title 3"/>
          <p:cNvSpPr>
            <a:spLocks noGrp="1"/>
          </p:cNvSpPr>
          <p:nvPr>
            <p:ph type="title"/>
          </p:nvPr>
        </p:nvSpPr>
        <p:spPr/>
        <p:txBody>
          <a:bodyPr/>
          <a:lstStyle/>
          <a:p>
            <a:r>
              <a:rPr lang="en-US" dirty="0" smtClean="0"/>
              <a:t>A Trivial Example</a:t>
            </a:r>
            <a:endParaRPr lang="en-US" dirty="0"/>
          </a:p>
        </p:txBody>
      </p:sp>
      <p:sp>
        <p:nvSpPr>
          <p:cNvPr id="3" name="Text Placeholder 2"/>
          <p:cNvSpPr>
            <a:spLocks noGrp="1"/>
          </p:cNvSpPr>
          <p:nvPr>
            <p:ph type="body" idx="11"/>
          </p:nvPr>
        </p:nvSpPr>
        <p:spPr>
          <a:xfrm>
            <a:off x="4920343" y="1567542"/>
            <a:ext cx="2906486" cy="2942737"/>
          </a:xfrm>
        </p:spPr>
        <p:txBody>
          <a:bodyPr/>
          <a:lstStyle/>
          <a:p>
            <a:pPr lvl="0"/>
            <a:endParaRPr lang="en-US" dirty="0" smtClean="0">
              <a:solidFill>
                <a:schemeClr val="bg1"/>
              </a:solidFill>
            </a:endParaRPr>
          </a:p>
          <a:p>
            <a:pPr lvl="0"/>
            <a:endParaRPr lang="en-US" dirty="0" smtClean="0">
              <a:solidFill>
                <a:schemeClr val="bg1"/>
              </a:solidFill>
            </a:endParaRPr>
          </a:p>
          <a:p>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pc =“start”) </a:t>
            </a:r>
            <a:endParaRPr lang="en-US" dirty="0" smtClean="0">
              <a:solidFill>
                <a:schemeClr val="bg1"/>
              </a:solidFill>
              <a:latin typeface="Courier" charset="0"/>
              <a:ea typeface="Courier" charset="0"/>
              <a:cs typeface="Courier" charset="0"/>
            </a:endParaRPr>
          </a:p>
          <a:p>
            <a:r>
              <a:rPr lang="en-US" dirty="0" smtClean="0">
                <a:solidFill>
                  <a:schemeClr val="bg1"/>
                </a:solidFill>
              </a:rPr>
              <a:t>     ∧</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a:t>
            </a:r>
            <a:r>
              <a:rPr lang="en-US" sz="1400" b="1" dirty="0">
                <a:solidFill>
                  <a:schemeClr val="bg1"/>
                </a:solidFill>
              </a:rPr>
              <a:t>∈ </a:t>
            </a:r>
            <a:r>
              <a:rPr lang="en-US" dirty="0">
                <a:solidFill>
                  <a:schemeClr val="bg1"/>
                </a:solidFill>
                <a:latin typeface="Courier" charset="0"/>
                <a:ea typeface="Courier" charset="0"/>
                <a:cs typeface="Courier" charset="0"/>
              </a:rPr>
              <a:t>0..1000) </a:t>
            </a:r>
            <a:endParaRPr lang="en-US" dirty="0" smtClean="0">
              <a:solidFill>
                <a:schemeClr val="bg1"/>
              </a:solidFill>
              <a:latin typeface="Courier" charset="0"/>
              <a:ea typeface="Courier" charset="0"/>
              <a:cs typeface="Courier" charset="0"/>
            </a:endParaRPr>
          </a:p>
          <a:p>
            <a:r>
              <a:rPr lang="en-US" sz="1400" dirty="0" smtClean="0">
                <a:solidFill>
                  <a:schemeClr val="bg1"/>
                </a:solidFill>
              </a:rPr>
              <a:t>    ∧</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pc’ = “middle</a:t>
            </a:r>
            <a:r>
              <a:rPr lang="en-US" dirty="0" smtClean="0">
                <a:solidFill>
                  <a:schemeClr val="bg1"/>
                </a:solidFill>
                <a:latin typeface="Courier" charset="0"/>
                <a:ea typeface="Courier" charset="0"/>
                <a:cs typeface="Courier" charset="0"/>
              </a:rPr>
              <a:t>”))</a:t>
            </a:r>
          </a:p>
          <a:p>
            <a:pPr lvl="0"/>
            <a:r>
              <a:rPr lang="en-US" dirty="0" smtClean="0">
                <a:solidFill>
                  <a:schemeClr val="bg1"/>
                </a:solidFill>
              </a:rPr>
              <a:t>∨</a:t>
            </a:r>
            <a:r>
              <a:rPr lang="sk-SK" dirty="0">
                <a:solidFill>
                  <a:schemeClr val="bg1"/>
                </a:solidFill>
              </a:rPr>
              <a:t> </a:t>
            </a:r>
            <a:r>
              <a:rPr lang="sk-SK" dirty="0"/>
              <a:t> </a:t>
            </a:r>
            <a:r>
              <a:rPr lang="sk-SK" dirty="0" smtClean="0"/>
              <a:t>    </a:t>
            </a:r>
            <a:r>
              <a:rPr lang="en-US" dirty="0" smtClean="0">
                <a:solidFill>
                  <a:schemeClr val="bg1"/>
                </a:solidFill>
                <a:latin typeface="Courier" charset="0"/>
                <a:ea typeface="Courier" charset="0"/>
                <a:cs typeface="Courier" charset="0"/>
              </a:rPr>
              <a:t>((pc</a:t>
            </a:r>
            <a:r>
              <a:rPr lang="en-US" dirty="0">
                <a:solidFill>
                  <a:schemeClr val="bg1"/>
                </a:solidFill>
                <a:latin typeface="Courier" charset="0"/>
                <a:ea typeface="Courier" charset="0"/>
                <a:cs typeface="Courier" charset="0"/>
              </a:rPr>
              <a:t>’ =“middle”) </a:t>
            </a:r>
            <a:endParaRPr lang="en-US" dirty="0" smtClean="0">
              <a:solidFill>
                <a:schemeClr val="bg1"/>
              </a:solidFill>
              <a:latin typeface="Courier" charset="0"/>
              <a:ea typeface="Courier" charset="0"/>
              <a:cs typeface="Courier" charset="0"/>
            </a:endParaRPr>
          </a:p>
          <a:p>
            <a:pPr lvl="0"/>
            <a:r>
              <a:rPr lang="en-US" dirty="0" smtClean="0">
                <a:solidFill>
                  <a:schemeClr val="bg1"/>
                </a:solidFill>
              </a:rPr>
              <a:t>      ∧</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+ 1) </a:t>
            </a:r>
            <a:endParaRPr lang="en-US" dirty="0" smtClean="0">
              <a:solidFill>
                <a:schemeClr val="bg1"/>
              </a:solidFill>
              <a:latin typeface="Courier" charset="0"/>
              <a:ea typeface="Courier" charset="0"/>
              <a:cs typeface="Courier" charset="0"/>
            </a:endParaRPr>
          </a:p>
          <a:p>
            <a:pPr lvl="0"/>
            <a:r>
              <a:rPr lang="en-US" sz="1200" dirty="0" smtClean="0">
                <a:solidFill>
                  <a:schemeClr val="bg1"/>
                </a:solidFill>
              </a:rPr>
              <a:t>       ∧</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pc’ = “done</a:t>
            </a:r>
            <a:r>
              <a:rPr lang="en-US" dirty="0" smtClean="0">
                <a:solidFill>
                  <a:schemeClr val="bg1"/>
                </a:solidFill>
                <a:latin typeface="Courier" charset="0"/>
                <a:ea typeface="Courier" charset="0"/>
                <a:cs typeface="Courier" charset="0"/>
              </a:rPr>
              <a:t>”)) </a:t>
            </a:r>
            <a:endParaRPr lang="en-US" dirty="0">
              <a:solidFill>
                <a:schemeClr val="bg1"/>
              </a:solidFill>
              <a:latin typeface="Courier" charset="0"/>
              <a:ea typeface="Courier" charset="0"/>
              <a:cs typeface="Courier" charset="0"/>
            </a:endParaRPr>
          </a:p>
          <a:p>
            <a:endParaRPr lang="en-US" dirty="0">
              <a:solidFill>
                <a:schemeClr val="bg1"/>
              </a:solidFill>
              <a:latin typeface="Courier" charset="0"/>
              <a:ea typeface="Courier" charset="0"/>
              <a:cs typeface="Courier" charset="0"/>
            </a:endParaRPr>
          </a:p>
          <a:p>
            <a:endParaRPr lang="en-US" dirty="0"/>
          </a:p>
          <a:p>
            <a:pPr lvl="0"/>
            <a:endParaRPr lang="en-US" dirty="0">
              <a:solidFill>
                <a:schemeClr val="bg1"/>
              </a:solidFill>
              <a:latin typeface="Courier" charset="0"/>
              <a:ea typeface="Courier" charset="0"/>
              <a:cs typeface="Courier" charset="0"/>
            </a:endParaRPr>
          </a:p>
        </p:txBody>
      </p:sp>
      <p:sp>
        <p:nvSpPr>
          <p:cNvPr id="5" name="TextBox 4"/>
          <p:cNvSpPr txBox="1"/>
          <p:nvPr/>
        </p:nvSpPr>
        <p:spPr>
          <a:xfrm>
            <a:off x="674914" y="3038910"/>
            <a:ext cx="3191899" cy="1754326"/>
          </a:xfrm>
          <a:prstGeom prst="rect">
            <a:avLst/>
          </a:prstGeom>
          <a:noFill/>
        </p:spPr>
        <p:txBody>
          <a:bodyPr wrap="none" rtlCol="0">
            <a:spAutoFit/>
          </a:bodyPr>
          <a:lstStyle/>
          <a:p>
            <a:pPr lvl="0"/>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pc =“start”) </a:t>
            </a:r>
            <a:r>
              <a:rPr lang="en-US" dirty="0">
                <a:solidFill>
                  <a:schemeClr val="bg1"/>
                </a:solidFill>
              </a:rPr>
              <a:t>∧</a:t>
            </a:r>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A</a:t>
            </a:r>
          </a:p>
          <a:p>
            <a:r>
              <a:rPr lang="en-US" b="1" dirty="0">
                <a:solidFill>
                  <a:schemeClr val="bg1"/>
                </a:solidFill>
              </a:rPr>
              <a:t>∨</a:t>
            </a:r>
            <a:r>
              <a:rPr lang="sk-SK" dirty="0">
                <a:solidFill>
                  <a:schemeClr val="bg1"/>
                </a:solidFill>
              </a:rPr>
              <a:t> </a:t>
            </a:r>
            <a:r>
              <a:rPr lang="en-US" dirty="0" smtClean="0">
                <a:solidFill>
                  <a:schemeClr val="bg1"/>
                </a:solidFill>
                <a:latin typeface="Courier" charset="0"/>
                <a:ea typeface="Courier" charset="0"/>
                <a:cs typeface="Courier" charset="0"/>
              </a:rPr>
              <a:t>(</a:t>
            </a:r>
            <a:r>
              <a:rPr lang="en-US" dirty="0">
                <a:solidFill>
                  <a:schemeClr val="bg1"/>
                </a:solidFill>
                <a:latin typeface="Courier" charset="0"/>
                <a:ea typeface="Courier" charset="0"/>
                <a:cs typeface="Courier" charset="0"/>
              </a:rPr>
              <a:t>pc’ =“middle”) </a:t>
            </a:r>
            <a:r>
              <a:rPr lang="en-US" dirty="0">
                <a:solidFill>
                  <a:schemeClr val="bg1"/>
                </a:solidFill>
              </a:rPr>
              <a:t>∧</a:t>
            </a:r>
            <a:r>
              <a:rPr lang="en-US" dirty="0">
                <a:solidFill>
                  <a:schemeClr val="bg1"/>
                </a:solidFill>
                <a:latin typeface="Courier" charset="0"/>
                <a:ea typeface="Courier" charset="0"/>
                <a:cs typeface="Courier" charset="0"/>
              </a:rPr>
              <a:t> B</a:t>
            </a:r>
          </a:p>
          <a:p>
            <a:endParaRPr lang="en-US" dirty="0"/>
          </a:p>
          <a:p>
            <a:pPr lvl="0"/>
            <a:endParaRPr lang="en-US" dirty="0">
              <a:solidFill>
                <a:schemeClr val="bg1"/>
              </a:solidFill>
              <a:latin typeface="Courier" charset="0"/>
              <a:ea typeface="Courier" charset="0"/>
              <a:cs typeface="Courier" charset="0"/>
            </a:endParaRPr>
          </a:p>
          <a:p>
            <a:endParaRPr lang="en-US" dirty="0"/>
          </a:p>
          <a:p>
            <a:endParaRPr lang="en-US" dirty="0"/>
          </a:p>
        </p:txBody>
      </p:sp>
    </p:spTree>
    <p:extLst>
      <p:ext uri="{BB962C8B-B14F-4D97-AF65-F5344CB8AC3E}">
        <p14:creationId xmlns:p14="http://schemas.microsoft.com/office/powerpoint/2010/main" val="1980589787"/>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7101" y="2155372"/>
            <a:ext cx="7399728" cy="27867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4" name="Title 3"/>
          <p:cNvSpPr>
            <a:spLocks noGrp="1"/>
          </p:cNvSpPr>
          <p:nvPr>
            <p:ph type="title"/>
          </p:nvPr>
        </p:nvSpPr>
        <p:spPr/>
        <p:txBody>
          <a:bodyPr/>
          <a:lstStyle/>
          <a:p>
            <a:r>
              <a:rPr lang="en-US" dirty="0" smtClean="0"/>
              <a:t>A Trivial Example</a:t>
            </a:r>
            <a:endParaRPr lang="en-US" dirty="0"/>
          </a:p>
        </p:txBody>
      </p:sp>
      <p:sp>
        <p:nvSpPr>
          <p:cNvPr id="9" name="Rectangle 8"/>
          <p:cNvSpPr/>
          <p:nvPr/>
        </p:nvSpPr>
        <p:spPr>
          <a:xfrm>
            <a:off x="5201932" y="3418114"/>
            <a:ext cx="1786698" cy="936172"/>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201932" y="2335681"/>
            <a:ext cx="1754038" cy="973576"/>
          </a:xfrm>
          <a:prstGeom prst="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2"/>
              </a:solidFill>
            </a:endParaRPr>
          </a:p>
        </p:txBody>
      </p:sp>
      <p:sp>
        <p:nvSpPr>
          <p:cNvPr id="7" name="Text Placeholder 2"/>
          <p:cNvSpPr>
            <a:spLocks noGrp="1"/>
          </p:cNvSpPr>
          <p:nvPr>
            <p:ph type="body" idx="11"/>
          </p:nvPr>
        </p:nvSpPr>
        <p:spPr>
          <a:xfrm>
            <a:off x="685802" y="1719942"/>
            <a:ext cx="2906486" cy="2942737"/>
          </a:xfrm>
        </p:spPr>
        <p:txBody>
          <a:bodyPr/>
          <a:lstStyle/>
          <a:p>
            <a:pPr lvl="0"/>
            <a:endParaRPr lang="en-US" dirty="0" smtClean="0">
              <a:solidFill>
                <a:schemeClr val="bg1"/>
              </a:solidFill>
            </a:endParaRPr>
          </a:p>
          <a:p>
            <a:pPr lvl="0"/>
            <a:endParaRPr lang="en-US" dirty="0" smtClean="0">
              <a:solidFill>
                <a:schemeClr val="bg1"/>
              </a:solidFill>
            </a:endParaRPr>
          </a:p>
          <a:p>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pc =“start”) </a:t>
            </a:r>
            <a:endParaRPr lang="en-US" dirty="0" smtClean="0">
              <a:solidFill>
                <a:schemeClr val="bg1"/>
              </a:solidFill>
              <a:latin typeface="Courier" charset="0"/>
              <a:ea typeface="Courier" charset="0"/>
              <a:cs typeface="Courier" charset="0"/>
            </a:endParaRPr>
          </a:p>
          <a:p>
            <a:r>
              <a:rPr lang="en-US" dirty="0" smtClean="0">
                <a:solidFill>
                  <a:schemeClr val="bg1"/>
                </a:solidFill>
              </a:rPr>
              <a:t>     ∧</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a:t>
            </a:r>
            <a:r>
              <a:rPr lang="en-US" sz="1400" b="1" dirty="0">
                <a:solidFill>
                  <a:schemeClr val="bg1"/>
                </a:solidFill>
              </a:rPr>
              <a:t>∈ </a:t>
            </a:r>
            <a:r>
              <a:rPr lang="en-US" dirty="0">
                <a:solidFill>
                  <a:schemeClr val="bg1"/>
                </a:solidFill>
                <a:latin typeface="Courier" charset="0"/>
                <a:ea typeface="Courier" charset="0"/>
                <a:cs typeface="Courier" charset="0"/>
              </a:rPr>
              <a:t>0..1000) </a:t>
            </a:r>
            <a:endParaRPr lang="en-US" dirty="0" smtClean="0">
              <a:solidFill>
                <a:schemeClr val="bg1"/>
              </a:solidFill>
              <a:latin typeface="Courier" charset="0"/>
              <a:ea typeface="Courier" charset="0"/>
              <a:cs typeface="Courier" charset="0"/>
            </a:endParaRPr>
          </a:p>
          <a:p>
            <a:r>
              <a:rPr lang="en-US" sz="1400" dirty="0" smtClean="0">
                <a:solidFill>
                  <a:schemeClr val="bg1"/>
                </a:solidFill>
              </a:rPr>
              <a:t>    ∧</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pc’ = “middle</a:t>
            </a:r>
            <a:r>
              <a:rPr lang="en-US" dirty="0" smtClean="0">
                <a:solidFill>
                  <a:schemeClr val="bg1"/>
                </a:solidFill>
                <a:latin typeface="Courier" charset="0"/>
                <a:ea typeface="Courier" charset="0"/>
                <a:cs typeface="Courier" charset="0"/>
              </a:rPr>
              <a:t>”))</a:t>
            </a:r>
          </a:p>
          <a:p>
            <a:pPr lvl="0"/>
            <a:r>
              <a:rPr lang="en-US" dirty="0" smtClean="0">
                <a:solidFill>
                  <a:schemeClr val="bg1"/>
                </a:solidFill>
              </a:rPr>
              <a:t>∨</a:t>
            </a:r>
            <a:r>
              <a:rPr lang="sk-SK" dirty="0">
                <a:solidFill>
                  <a:schemeClr val="bg1"/>
                </a:solidFill>
              </a:rPr>
              <a:t> </a:t>
            </a:r>
            <a:r>
              <a:rPr lang="sk-SK" dirty="0"/>
              <a:t> </a:t>
            </a:r>
            <a:r>
              <a:rPr lang="sk-SK" dirty="0" smtClean="0"/>
              <a:t>    </a:t>
            </a:r>
            <a:r>
              <a:rPr lang="en-US" dirty="0" smtClean="0">
                <a:solidFill>
                  <a:schemeClr val="bg1"/>
                </a:solidFill>
                <a:latin typeface="Courier" charset="0"/>
                <a:ea typeface="Courier" charset="0"/>
                <a:cs typeface="Courier" charset="0"/>
              </a:rPr>
              <a:t>((pc</a:t>
            </a:r>
            <a:r>
              <a:rPr lang="en-US" dirty="0">
                <a:solidFill>
                  <a:schemeClr val="bg1"/>
                </a:solidFill>
                <a:latin typeface="Courier" charset="0"/>
                <a:ea typeface="Courier" charset="0"/>
                <a:cs typeface="Courier" charset="0"/>
              </a:rPr>
              <a:t>’ =“middle”) </a:t>
            </a:r>
            <a:endParaRPr lang="en-US" dirty="0" smtClean="0">
              <a:solidFill>
                <a:schemeClr val="bg1"/>
              </a:solidFill>
              <a:latin typeface="Courier" charset="0"/>
              <a:ea typeface="Courier" charset="0"/>
              <a:cs typeface="Courier" charset="0"/>
            </a:endParaRPr>
          </a:p>
          <a:p>
            <a:pPr lvl="0"/>
            <a:r>
              <a:rPr lang="en-US" dirty="0" smtClean="0">
                <a:solidFill>
                  <a:schemeClr val="bg1"/>
                </a:solidFill>
              </a:rPr>
              <a:t>      ∧</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+ 1) </a:t>
            </a:r>
            <a:endParaRPr lang="en-US" dirty="0" smtClean="0">
              <a:solidFill>
                <a:schemeClr val="bg1"/>
              </a:solidFill>
              <a:latin typeface="Courier" charset="0"/>
              <a:ea typeface="Courier" charset="0"/>
              <a:cs typeface="Courier" charset="0"/>
            </a:endParaRPr>
          </a:p>
          <a:p>
            <a:pPr lvl="0"/>
            <a:r>
              <a:rPr lang="en-US" sz="1200" dirty="0" smtClean="0">
                <a:solidFill>
                  <a:schemeClr val="bg1"/>
                </a:solidFill>
              </a:rPr>
              <a:t>       ∧</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pc’ = “done</a:t>
            </a:r>
            <a:r>
              <a:rPr lang="en-US" dirty="0" smtClean="0">
                <a:solidFill>
                  <a:schemeClr val="bg1"/>
                </a:solidFill>
                <a:latin typeface="Courier" charset="0"/>
                <a:ea typeface="Courier" charset="0"/>
                <a:cs typeface="Courier" charset="0"/>
              </a:rPr>
              <a:t>”)) </a:t>
            </a:r>
            <a:endParaRPr lang="en-US" dirty="0">
              <a:solidFill>
                <a:schemeClr val="bg1"/>
              </a:solidFill>
              <a:latin typeface="Courier" charset="0"/>
              <a:ea typeface="Courier" charset="0"/>
              <a:cs typeface="Courier" charset="0"/>
            </a:endParaRPr>
          </a:p>
          <a:p>
            <a:endParaRPr lang="en-US" dirty="0">
              <a:solidFill>
                <a:schemeClr val="bg1"/>
              </a:solidFill>
              <a:latin typeface="Courier" charset="0"/>
              <a:ea typeface="Courier" charset="0"/>
              <a:cs typeface="Courier" charset="0"/>
            </a:endParaRPr>
          </a:p>
          <a:p>
            <a:endParaRPr lang="en-US" dirty="0"/>
          </a:p>
          <a:p>
            <a:pPr lvl="0"/>
            <a:endParaRPr lang="en-US" dirty="0">
              <a:solidFill>
                <a:schemeClr val="bg1"/>
              </a:solidFill>
              <a:latin typeface="Courier" charset="0"/>
              <a:ea typeface="Courier" charset="0"/>
              <a:cs typeface="Courier" charset="0"/>
            </a:endParaRPr>
          </a:p>
        </p:txBody>
      </p:sp>
      <p:sp>
        <p:nvSpPr>
          <p:cNvPr id="2" name="Rectangle 1"/>
          <p:cNvSpPr/>
          <p:nvPr/>
        </p:nvSpPr>
        <p:spPr>
          <a:xfrm>
            <a:off x="4876800" y="2335681"/>
            <a:ext cx="357790" cy="300082"/>
          </a:xfrm>
          <a:prstGeom prst="rect">
            <a:avLst/>
          </a:prstGeom>
        </p:spPr>
        <p:txBody>
          <a:bodyPr wrap="none">
            <a:spAutoFit/>
          </a:bodyPr>
          <a:lstStyle/>
          <a:p>
            <a:r>
              <a:rPr lang="en-US" sz="1350" dirty="0">
                <a:solidFill>
                  <a:schemeClr val="bg1"/>
                </a:solidFill>
              </a:rPr>
              <a:t>∨</a:t>
            </a:r>
            <a:endParaRPr lang="en-US" sz="1350" dirty="0"/>
          </a:p>
        </p:txBody>
      </p:sp>
      <p:sp>
        <p:nvSpPr>
          <p:cNvPr id="3" name="Text Placeholder 2"/>
          <p:cNvSpPr>
            <a:spLocks noGrp="1"/>
          </p:cNvSpPr>
          <p:nvPr>
            <p:ph type="body" idx="11"/>
          </p:nvPr>
        </p:nvSpPr>
        <p:spPr>
          <a:xfrm>
            <a:off x="4920343" y="1567542"/>
            <a:ext cx="2906486" cy="2942737"/>
          </a:xfrm>
        </p:spPr>
        <p:txBody>
          <a:bodyPr/>
          <a:lstStyle/>
          <a:p>
            <a:pPr lvl="0"/>
            <a:endParaRPr lang="en-US" dirty="0" smtClean="0">
              <a:solidFill>
                <a:schemeClr val="bg1"/>
              </a:solidFill>
            </a:endParaRPr>
          </a:p>
          <a:p>
            <a:pPr lvl="0"/>
            <a:endParaRPr lang="en-US" dirty="0" smtClean="0">
              <a:solidFill>
                <a:schemeClr val="bg1"/>
              </a:solidFill>
            </a:endParaRPr>
          </a:p>
          <a:p>
            <a:r>
              <a:rPr lang="en-US" dirty="0" smtClean="0">
                <a:solidFill>
                  <a:schemeClr val="bg1"/>
                </a:solidFill>
                <a:latin typeface="Courier" charset="0"/>
                <a:ea typeface="Courier" charset="0"/>
                <a:cs typeface="Courier" charset="0"/>
              </a:rPr>
              <a:t>  </a:t>
            </a:r>
            <a:r>
              <a:rPr lang="en-US" dirty="0" smtClean="0">
                <a:solidFill>
                  <a:schemeClr val="bg1"/>
                </a:solidFill>
              </a:rPr>
              <a:t>∧</a:t>
            </a:r>
            <a:r>
              <a:rPr lang="en-US" dirty="0" smtClean="0">
                <a:solidFill>
                  <a:schemeClr val="bg1"/>
                </a:solidFill>
                <a:latin typeface="Courier" charset="0"/>
                <a:ea typeface="Courier" charset="0"/>
                <a:cs typeface="Courier" charset="0"/>
              </a:rPr>
              <a:t> pc </a:t>
            </a:r>
            <a:r>
              <a:rPr lang="en-US" dirty="0">
                <a:solidFill>
                  <a:schemeClr val="bg1"/>
                </a:solidFill>
                <a:latin typeface="Courier" charset="0"/>
                <a:ea typeface="Courier" charset="0"/>
                <a:cs typeface="Courier" charset="0"/>
              </a:rPr>
              <a:t>=“start</a:t>
            </a:r>
            <a:r>
              <a:rPr lang="en-US" dirty="0" smtClean="0">
                <a:solidFill>
                  <a:schemeClr val="bg1"/>
                </a:solidFill>
                <a:latin typeface="Courier" charset="0"/>
                <a:ea typeface="Courier" charset="0"/>
                <a:cs typeface="Courier" charset="0"/>
              </a:rPr>
              <a:t>”</a:t>
            </a:r>
          </a:p>
          <a:p>
            <a:r>
              <a:rPr lang="en-US" dirty="0" smtClean="0">
                <a:solidFill>
                  <a:schemeClr val="bg1"/>
                </a:solidFill>
              </a:rPr>
              <a:t>     ∧</a:t>
            </a:r>
            <a:r>
              <a:rPr lang="en-US" dirty="0" smtClean="0">
                <a:solidFill>
                  <a:schemeClr val="bg1"/>
                </a:solidFill>
                <a:latin typeface="Courier" charset="0"/>
                <a:ea typeface="Courier" charset="0"/>
                <a:cs typeface="Courier" charset="0"/>
              </a:rPr>
              <a:t> </a:t>
            </a:r>
            <a:r>
              <a:rPr lang="en-US" dirty="0" err="1" smtClean="0">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a:t>
            </a:r>
            <a:r>
              <a:rPr lang="en-US" sz="1400" b="1" dirty="0">
                <a:solidFill>
                  <a:schemeClr val="bg1"/>
                </a:solidFill>
              </a:rPr>
              <a:t>∈ </a:t>
            </a:r>
            <a:r>
              <a:rPr lang="en-US" dirty="0">
                <a:solidFill>
                  <a:schemeClr val="bg1"/>
                </a:solidFill>
                <a:latin typeface="Courier" charset="0"/>
                <a:ea typeface="Courier" charset="0"/>
                <a:cs typeface="Courier" charset="0"/>
              </a:rPr>
              <a:t>0..</a:t>
            </a:r>
            <a:r>
              <a:rPr lang="en-US" dirty="0" smtClean="0">
                <a:solidFill>
                  <a:schemeClr val="bg1"/>
                </a:solidFill>
                <a:latin typeface="Courier" charset="0"/>
                <a:ea typeface="Courier" charset="0"/>
                <a:cs typeface="Courier" charset="0"/>
              </a:rPr>
              <a:t>1000</a:t>
            </a:r>
          </a:p>
          <a:p>
            <a:r>
              <a:rPr lang="en-US" sz="1400" dirty="0" smtClean="0">
                <a:solidFill>
                  <a:schemeClr val="bg1"/>
                </a:solidFill>
              </a:rPr>
              <a:t>    ∧</a:t>
            </a:r>
            <a:r>
              <a:rPr lang="en-US" dirty="0" smtClean="0">
                <a:solidFill>
                  <a:schemeClr val="bg1"/>
                </a:solidFill>
                <a:latin typeface="Courier" charset="0"/>
                <a:ea typeface="Courier" charset="0"/>
                <a:cs typeface="Courier" charset="0"/>
              </a:rPr>
              <a:t> pc</a:t>
            </a:r>
            <a:r>
              <a:rPr lang="en-US" dirty="0">
                <a:solidFill>
                  <a:schemeClr val="bg1"/>
                </a:solidFill>
                <a:latin typeface="Courier" charset="0"/>
                <a:ea typeface="Courier" charset="0"/>
                <a:cs typeface="Courier" charset="0"/>
              </a:rPr>
              <a:t>’ = “middle</a:t>
            </a:r>
            <a:r>
              <a:rPr lang="en-US" dirty="0" smtClean="0">
                <a:solidFill>
                  <a:schemeClr val="bg1"/>
                </a:solidFill>
                <a:latin typeface="Courier" charset="0"/>
                <a:ea typeface="Courier" charset="0"/>
                <a:cs typeface="Courier" charset="0"/>
              </a:rPr>
              <a:t>”</a:t>
            </a:r>
          </a:p>
          <a:p>
            <a:pPr lvl="0"/>
            <a:r>
              <a:rPr lang="en-US" dirty="0" smtClean="0">
                <a:solidFill>
                  <a:schemeClr val="bg1"/>
                </a:solidFill>
              </a:rPr>
              <a:t>∨</a:t>
            </a:r>
            <a:r>
              <a:rPr lang="sk-SK" dirty="0">
                <a:solidFill>
                  <a:schemeClr val="bg1"/>
                </a:solidFill>
              </a:rPr>
              <a:t> </a:t>
            </a:r>
            <a:r>
              <a:rPr lang="en-US" dirty="0" smtClean="0">
                <a:solidFill>
                  <a:schemeClr val="bg1"/>
                </a:solidFill>
              </a:rPr>
              <a:t>∧</a:t>
            </a:r>
            <a:r>
              <a:rPr lang="sk-SK" dirty="0" smtClean="0"/>
              <a:t>  </a:t>
            </a:r>
            <a:r>
              <a:rPr lang="en-US" dirty="0" smtClean="0">
                <a:solidFill>
                  <a:schemeClr val="bg1"/>
                </a:solidFill>
                <a:latin typeface="Courier" charset="0"/>
                <a:ea typeface="Courier" charset="0"/>
                <a:cs typeface="Courier" charset="0"/>
              </a:rPr>
              <a:t>pc</a:t>
            </a:r>
            <a:r>
              <a:rPr lang="en-US" dirty="0">
                <a:solidFill>
                  <a:schemeClr val="bg1"/>
                </a:solidFill>
                <a:latin typeface="Courier" charset="0"/>
                <a:ea typeface="Courier" charset="0"/>
                <a:cs typeface="Courier" charset="0"/>
              </a:rPr>
              <a:t>’ =“middle</a:t>
            </a:r>
            <a:r>
              <a:rPr lang="en-US" dirty="0" smtClean="0">
                <a:solidFill>
                  <a:schemeClr val="bg1"/>
                </a:solidFill>
                <a:latin typeface="Courier" charset="0"/>
                <a:ea typeface="Courier" charset="0"/>
                <a:cs typeface="Courier" charset="0"/>
              </a:rPr>
              <a:t>”</a:t>
            </a:r>
          </a:p>
          <a:p>
            <a:pPr lvl="0"/>
            <a:r>
              <a:rPr lang="en-US" dirty="0" smtClean="0">
                <a:solidFill>
                  <a:schemeClr val="bg1"/>
                </a:solidFill>
              </a:rPr>
              <a:t>      ∧</a:t>
            </a:r>
            <a:r>
              <a:rPr lang="en-US" dirty="0" smtClean="0">
                <a:solidFill>
                  <a:schemeClr val="bg1"/>
                </a:solidFill>
                <a:latin typeface="Courier" charset="0"/>
                <a:ea typeface="Courier" charset="0"/>
                <a:cs typeface="Courier" charset="0"/>
              </a:rPr>
              <a:t> </a:t>
            </a:r>
            <a:r>
              <a:rPr lang="en-US" dirty="0" err="1" smtClean="0">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 </a:t>
            </a:r>
            <a:r>
              <a:rPr lang="en-US" dirty="0" smtClean="0">
                <a:solidFill>
                  <a:schemeClr val="bg1"/>
                </a:solidFill>
                <a:latin typeface="Courier" charset="0"/>
                <a:ea typeface="Courier" charset="0"/>
                <a:cs typeface="Courier" charset="0"/>
              </a:rPr>
              <a:t>1</a:t>
            </a:r>
          </a:p>
          <a:p>
            <a:pPr lvl="0"/>
            <a:r>
              <a:rPr lang="en-US" sz="1200" dirty="0" smtClean="0">
                <a:solidFill>
                  <a:schemeClr val="bg1"/>
                </a:solidFill>
              </a:rPr>
              <a:t>       ∧</a:t>
            </a:r>
            <a:r>
              <a:rPr lang="en-US" dirty="0" smtClean="0">
                <a:solidFill>
                  <a:schemeClr val="bg1"/>
                </a:solidFill>
                <a:latin typeface="Courier" charset="0"/>
                <a:ea typeface="Courier" charset="0"/>
                <a:cs typeface="Courier" charset="0"/>
              </a:rPr>
              <a:t> pc</a:t>
            </a:r>
            <a:r>
              <a:rPr lang="en-US" dirty="0">
                <a:solidFill>
                  <a:schemeClr val="bg1"/>
                </a:solidFill>
                <a:latin typeface="Courier" charset="0"/>
                <a:ea typeface="Courier" charset="0"/>
                <a:cs typeface="Courier" charset="0"/>
              </a:rPr>
              <a:t>’ = “done</a:t>
            </a:r>
            <a:r>
              <a:rPr lang="en-US" dirty="0" smtClean="0">
                <a:solidFill>
                  <a:schemeClr val="bg1"/>
                </a:solidFill>
                <a:latin typeface="Courier" charset="0"/>
                <a:ea typeface="Courier" charset="0"/>
                <a:cs typeface="Courier" charset="0"/>
              </a:rPr>
              <a:t>” </a:t>
            </a:r>
            <a:endParaRPr lang="en-US" dirty="0">
              <a:solidFill>
                <a:schemeClr val="bg1"/>
              </a:solidFill>
              <a:latin typeface="Courier" charset="0"/>
              <a:ea typeface="Courier" charset="0"/>
              <a:cs typeface="Courier" charset="0"/>
            </a:endParaRPr>
          </a:p>
          <a:p>
            <a:endParaRPr lang="en-US" dirty="0">
              <a:solidFill>
                <a:schemeClr val="bg1"/>
              </a:solidFill>
              <a:latin typeface="Courier" charset="0"/>
              <a:ea typeface="Courier" charset="0"/>
              <a:cs typeface="Courier" charset="0"/>
            </a:endParaRPr>
          </a:p>
          <a:p>
            <a:endParaRPr lang="en-US" dirty="0"/>
          </a:p>
          <a:p>
            <a:pPr lvl="0"/>
            <a:endParaRPr lang="en-US" dirty="0">
              <a:solidFill>
                <a:schemeClr val="bg1"/>
              </a:solidFill>
              <a:latin typeface="Courier" charset="0"/>
              <a:ea typeface="Courier" charset="0"/>
              <a:cs typeface="Courier" charset="0"/>
            </a:endParaRPr>
          </a:p>
        </p:txBody>
      </p:sp>
      <p:sp>
        <p:nvSpPr>
          <p:cNvPr id="10" name="Curved Left Arrow 9"/>
          <p:cNvSpPr/>
          <p:nvPr/>
        </p:nvSpPr>
        <p:spPr>
          <a:xfrm>
            <a:off x="6988630" y="2841171"/>
            <a:ext cx="489856" cy="936172"/>
          </a:xfrm>
          <a:prstGeom prst="curvedLeft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Curved Right Arrow 11"/>
          <p:cNvSpPr/>
          <p:nvPr/>
        </p:nvSpPr>
        <p:spPr>
          <a:xfrm rot="10624728">
            <a:off x="6970999" y="2518213"/>
            <a:ext cx="719275" cy="1560478"/>
          </a:xfrm>
          <a:prstGeom prst="curvedRight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62846085"/>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2" grpId="0"/>
      <p:bldP spid="3" grpId="0" uiExpand="1" build="p"/>
      <p:bldP spid="10" grpId="0" animBg="1"/>
      <p:bldP spid="1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7101" y="2155371"/>
            <a:ext cx="7399728" cy="409302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4" name="Title 3"/>
          <p:cNvSpPr>
            <a:spLocks noGrp="1"/>
          </p:cNvSpPr>
          <p:nvPr>
            <p:ph type="title"/>
          </p:nvPr>
        </p:nvSpPr>
        <p:spPr/>
        <p:txBody>
          <a:bodyPr/>
          <a:lstStyle/>
          <a:p>
            <a:r>
              <a:rPr lang="en-US" dirty="0" smtClean="0"/>
              <a:t>The Complete Specification</a:t>
            </a:r>
            <a:endParaRPr lang="en-US" dirty="0"/>
          </a:p>
        </p:txBody>
      </p:sp>
      <p:sp>
        <p:nvSpPr>
          <p:cNvPr id="7" name="Text Placeholder 2"/>
          <p:cNvSpPr>
            <a:spLocks noGrp="1"/>
          </p:cNvSpPr>
          <p:nvPr>
            <p:ph type="body" idx="11"/>
          </p:nvPr>
        </p:nvSpPr>
        <p:spPr>
          <a:xfrm>
            <a:off x="827318" y="3407224"/>
            <a:ext cx="2906486" cy="2547261"/>
          </a:xfrm>
        </p:spPr>
        <p:txBody>
          <a:bodyPr/>
          <a:lstStyle/>
          <a:p>
            <a:r>
              <a:rPr lang="en-US" u="sng" dirty="0" smtClean="0">
                <a:solidFill>
                  <a:schemeClr val="bg1"/>
                </a:solidFill>
                <a:latin typeface="Courier" charset="0"/>
                <a:ea typeface="Courier" charset="0"/>
                <a:cs typeface="Courier" charset="0"/>
              </a:rPr>
              <a:t>Next-state formula:</a:t>
            </a:r>
          </a:p>
          <a:p>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pc </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start”</a:t>
            </a:r>
          </a:p>
          <a:p>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a:t>
            </a:r>
            <a:r>
              <a:rPr lang="en-US" sz="1400" b="1" dirty="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0..1000</a:t>
            </a:r>
          </a:p>
          <a:p>
            <a:r>
              <a:rPr lang="en-US" sz="1400" dirty="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 pc’ = “middle”</a:t>
            </a:r>
          </a:p>
          <a:p>
            <a:pPr lvl="0"/>
            <a:r>
              <a:rPr lang="en-US" dirty="0" smtClean="0">
                <a:solidFill>
                  <a:schemeClr val="bg1"/>
                </a:solidFill>
                <a:latin typeface="Courier" charset="0"/>
                <a:ea typeface="Courier" charset="0"/>
                <a:cs typeface="Courier" charset="0"/>
              </a:rPr>
              <a:t>∨∧</a:t>
            </a:r>
            <a:r>
              <a:rPr lang="sk-SK" dirty="0" smtClean="0">
                <a:latin typeface="Courier" charset="0"/>
                <a:ea typeface="Courier" charset="0"/>
                <a:cs typeface="Courier" charset="0"/>
              </a:rPr>
              <a:t>  </a:t>
            </a:r>
            <a:r>
              <a:rPr lang="en-US" dirty="0">
                <a:solidFill>
                  <a:schemeClr val="bg1"/>
                </a:solidFill>
                <a:latin typeface="Courier" charset="0"/>
                <a:ea typeface="Courier" charset="0"/>
                <a:cs typeface="Courier" charset="0"/>
              </a:rPr>
              <a:t>pc’ </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middle”</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+ 1</a:t>
            </a:r>
          </a:p>
          <a:p>
            <a:pPr lvl="0"/>
            <a:r>
              <a:rPr lang="en-US" sz="1200" dirty="0">
                <a:solidFill>
                  <a:schemeClr val="bg1"/>
                </a:solidFill>
                <a:latin typeface="Courier" charset="0"/>
                <a:ea typeface="Courier" charset="0"/>
                <a:cs typeface="Courier" charset="0"/>
              </a:rPr>
              <a:t>      </a:t>
            </a:r>
            <a:r>
              <a:rPr lang="en-US" sz="1200" dirty="0" smtClean="0">
                <a:solidFill>
                  <a:schemeClr val="bg1"/>
                </a:solidFill>
                <a:latin typeface="Courier" charset="0"/>
                <a:ea typeface="Courier" charset="0"/>
                <a:cs typeface="Courier" charset="0"/>
              </a:rPr>
              <a:t>∧</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pc’ = “done” </a:t>
            </a:r>
            <a:endParaRPr lang="en-US" dirty="0">
              <a:solidFill>
                <a:schemeClr val="bg1"/>
              </a:solidFill>
              <a:latin typeface="Courier" charset="0"/>
              <a:ea typeface="Courier" charset="0"/>
              <a:cs typeface="Courier" charset="0"/>
            </a:endParaRPr>
          </a:p>
        </p:txBody>
      </p:sp>
      <p:sp>
        <p:nvSpPr>
          <p:cNvPr id="11" name="TextBox 10"/>
          <p:cNvSpPr txBox="1"/>
          <p:nvPr/>
        </p:nvSpPr>
        <p:spPr>
          <a:xfrm>
            <a:off x="813628" y="2370001"/>
            <a:ext cx="2789546" cy="715581"/>
          </a:xfrm>
          <a:prstGeom prst="rect">
            <a:avLst/>
          </a:prstGeom>
          <a:noFill/>
        </p:spPr>
        <p:txBody>
          <a:bodyPr wrap="none" rtlCol="0">
            <a:spAutoFit/>
          </a:bodyPr>
          <a:lstStyle/>
          <a:p>
            <a:r>
              <a:rPr lang="en-US" sz="1350" u="sng" dirty="0" smtClean="0">
                <a:solidFill>
                  <a:schemeClr val="bg1"/>
                </a:solidFill>
                <a:latin typeface="Courier" charset="0"/>
                <a:ea typeface="Courier" charset="0"/>
                <a:cs typeface="Courier" charset="0"/>
              </a:rPr>
              <a:t>Initial-state formula:</a:t>
            </a:r>
          </a:p>
          <a:p>
            <a:endParaRPr lang="en-US" sz="1350" dirty="0" smtClean="0">
              <a:solidFill>
                <a:schemeClr val="bg1"/>
              </a:solidFill>
              <a:latin typeface="Courier" charset="0"/>
              <a:ea typeface="Courier" charset="0"/>
              <a:cs typeface="Courier" charset="0"/>
            </a:endParaRPr>
          </a:p>
          <a:p>
            <a:r>
              <a:rPr lang="en-US" sz="1350" dirty="0" smtClean="0">
                <a:solidFill>
                  <a:schemeClr val="bg1"/>
                </a:solidFill>
                <a:latin typeface="Courier" charset="0"/>
                <a:ea typeface="Courier" charset="0"/>
                <a:cs typeface="Courier" charset="0"/>
              </a:rPr>
              <a:t>(</a:t>
            </a:r>
            <a:r>
              <a:rPr lang="en-US" sz="1350" dirty="0" err="1" smtClean="0">
                <a:solidFill>
                  <a:schemeClr val="bg1"/>
                </a:solidFill>
                <a:latin typeface="Courier" charset="0"/>
                <a:ea typeface="Courier" charset="0"/>
                <a:cs typeface="Courier" charset="0"/>
              </a:rPr>
              <a:t>i</a:t>
            </a:r>
            <a:r>
              <a:rPr lang="en-US" sz="1350" dirty="0" smtClean="0">
                <a:solidFill>
                  <a:schemeClr val="bg1"/>
                </a:solidFill>
                <a:latin typeface="Courier" charset="0"/>
                <a:ea typeface="Courier" charset="0"/>
                <a:cs typeface="Courier" charset="0"/>
              </a:rPr>
              <a:t> = 0) ∧ (pc = “start”) </a:t>
            </a:r>
            <a:endParaRPr lang="en-US" sz="1350" dirty="0">
              <a:solidFill>
                <a:schemeClr val="bg1"/>
              </a:solidFill>
              <a:latin typeface="Courier" charset="0"/>
              <a:ea typeface="Courier" charset="0"/>
              <a:cs typeface="Courier" charset="0"/>
            </a:endParaRPr>
          </a:p>
        </p:txBody>
      </p:sp>
    </p:spTree>
    <p:extLst>
      <p:ext uri="{BB962C8B-B14F-4D97-AF65-F5344CB8AC3E}">
        <p14:creationId xmlns:p14="http://schemas.microsoft.com/office/powerpoint/2010/main" val="1503782453"/>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13"/>
          </p:nvPr>
        </p:nvPicPr>
        <p:blipFill>
          <a:blip r:embed="rId2"/>
          <a:srcRect t="12301" b="12301"/>
          <a:stretch>
            <a:fillRect/>
          </a:stretch>
        </p:blipFill>
        <p:spPr>
          <a:prstGeom prst="rect">
            <a:avLst/>
          </a:prstGeom>
        </p:spPr>
      </p:pic>
      <p:sp>
        <p:nvSpPr>
          <p:cNvPr id="3" name="Title 2"/>
          <p:cNvSpPr>
            <a:spLocks noGrp="1"/>
          </p:cNvSpPr>
          <p:nvPr>
            <p:ph type="title"/>
          </p:nvPr>
        </p:nvSpPr>
        <p:spPr/>
        <p:txBody>
          <a:bodyPr/>
          <a:lstStyle/>
          <a:p>
            <a:r>
              <a:rPr lang="en-US" dirty="0" smtClean="0"/>
              <a:t>Die Hard Problem</a:t>
            </a:r>
            <a:endParaRPr lang="en-US" dirty="0"/>
          </a:p>
        </p:txBody>
      </p:sp>
      <p:sp>
        <p:nvSpPr>
          <p:cNvPr id="4" name="Text Placeholder 3"/>
          <p:cNvSpPr>
            <a:spLocks noGrp="1"/>
          </p:cNvSpPr>
          <p:nvPr>
            <p:ph type="body" idx="1"/>
          </p:nvPr>
        </p:nvSpPr>
        <p:spPr/>
        <p:txBody>
          <a:bodyPr/>
          <a:lstStyle/>
          <a:p>
            <a:r>
              <a:rPr lang="en-US" dirty="0" smtClean="0"/>
              <a:t>Heroes have to put exactly 4 gallon of water in a Jug to stop a bomb from going off.</a:t>
            </a:r>
            <a:br>
              <a:rPr lang="en-US" dirty="0" smtClean="0"/>
            </a:br>
            <a:r>
              <a:rPr lang="en-US" dirty="0" smtClean="0"/>
              <a:t>But they have only 2 containers:</a:t>
            </a:r>
          </a:p>
          <a:p>
            <a:pPr marL="342900" indent="-342900">
              <a:buAutoNum type="arabicPeriod"/>
            </a:pPr>
            <a:r>
              <a:rPr lang="en-US" dirty="0" smtClean="0"/>
              <a:t>Big Jug </a:t>
            </a:r>
            <a:r>
              <a:rPr lang="mr-IN" dirty="0" smtClean="0"/>
              <a:t>–</a:t>
            </a:r>
            <a:r>
              <a:rPr lang="en-US" dirty="0" smtClean="0"/>
              <a:t> 5 Gallons</a:t>
            </a:r>
          </a:p>
          <a:p>
            <a:pPr marL="342900" indent="-342900">
              <a:buAutoNum type="arabicPeriod"/>
            </a:pPr>
            <a:r>
              <a:rPr lang="en-US" dirty="0" smtClean="0"/>
              <a:t>Small Jug</a:t>
            </a:r>
            <a:r>
              <a:rPr lang="mr-IN" dirty="0" smtClean="0"/>
              <a:t>–</a:t>
            </a:r>
            <a:r>
              <a:rPr lang="en-US" dirty="0" smtClean="0"/>
              <a:t> 3 Gallons</a:t>
            </a:r>
          </a:p>
          <a:p>
            <a:endParaRPr lang="en-US" dirty="0"/>
          </a:p>
          <a:p>
            <a:r>
              <a:rPr lang="en-US" dirty="0" smtClean="0"/>
              <a:t>It is possible to pour water from one jug to another.</a:t>
            </a:r>
          </a:p>
        </p:txBody>
      </p:sp>
    </p:spTree>
    <p:extLst>
      <p:ext uri="{BB962C8B-B14F-4D97-AF65-F5344CB8AC3E}">
        <p14:creationId xmlns:p14="http://schemas.microsoft.com/office/powerpoint/2010/main" val="528877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13"/>
          </p:nvPr>
        </p:nvPicPr>
        <p:blipFill>
          <a:blip r:embed="rId2"/>
          <a:srcRect t="4987" b="4987"/>
          <a:stretch>
            <a:fillRect/>
          </a:stretch>
        </p:blipFill>
        <p:spPr>
          <a:prstGeom prst="rect">
            <a:avLst/>
          </a:prstGeom>
        </p:spPr>
      </p:pic>
      <p:sp>
        <p:nvSpPr>
          <p:cNvPr id="3" name="Title 2"/>
          <p:cNvSpPr>
            <a:spLocks noGrp="1"/>
          </p:cNvSpPr>
          <p:nvPr>
            <p:ph type="title"/>
          </p:nvPr>
        </p:nvSpPr>
        <p:spPr/>
        <p:txBody>
          <a:bodyPr>
            <a:normAutofit/>
          </a:bodyPr>
          <a:lstStyle/>
          <a:p>
            <a:r>
              <a:rPr lang="en-US" dirty="0"/>
              <a:t>Leslie </a:t>
            </a:r>
            <a:r>
              <a:rPr lang="en-US" dirty="0" err="1" smtClean="0"/>
              <a:t>Lamport</a:t>
            </a:r>
            <a:endParaRPr lang="en-US" dirty="0"/>
          </a:p>
        </p:txBody>
      </p:sp>
      <p:sp>
        <p:nvSpPr>
          <p:cNvPr id="4" name="Text Placeholder 3"/>
          <p:cNvSpPr>
            <a:spLocks noGrp="1"/>
          </p:cNvSpPr>
          <p:nvPr>
            <p:ph type="body" idx="1"/>
          </p:nvPr>
        </p:nvSpPr>
        <p:spPr>
          <a:xfrm>
            <a:off x="427102" y="2189263"/>
            <a:ext cx="3001899" cy="3503966"/>
          </a:xfrm>
        </p:spPr>
        <p:txBody>
          <a:bodyPr/>
          <a:lstStyle/>
          <a:p>
            <a:pPr marL="285750" indent="-285750">
              <a:buFont typeface="Arial" charset="0"/>
              <a:buChar char="•"/>
            </a:pPr>
            <a:r>
              <a:rPr lang="en-US" dirty="0" smtClean="0"/>
              <a:t>2013</a:t>
            </a:r>
            <a:r>
              <a:rPr lang="en-US" dirty="0"/>
              <a:t> </a:t>
            </a:r>
            <a:r>
              <a:rPr lang="en-US" dirty="0" smtClean="0">
                <a:hlinkClick r:id="rId3" tooltip="A.M. Turing Award"/>
              </a:rPr>
              <a:t>A.M</a:t>
            </a:r>
            <a:r>
              <a:rPr lang="en-US" dirty="0">
                <a:hlinkClick r:id="rId3" tooltip="A.M. Turing Award"/>
              </a:rPr>
              <a:t>. Turing </a:t>
            </a:r>
            <a:r>
              <a:rPr lang="en-US" dirty="0" smtClean="0">
                <a:hlinkClick r:id="rId3" tooltip="A.M. Turing Award"/>
              </a:rPr>
              <a:t>Award</a:t>
            </a:r>
            <a:r>
              <a:rPr lang="en-US" dirty="0" smtClean="0"/>
              <a:t> Winner</a:t>
            </a:r>
          </a:p>
          <a:p>
            <a:pPr marL="285750" indent="-285750">
              <a:buFont typeface="Arial" charset="0"/>
              <a:buChar char="•"/>
            </a:pPr>
            <a:r>
              <a:rPr lang="en-US" u="sng" dirty="0" smtClean="0">
                <a:hlinkClick r:id="rId4"/>
              </a:rPr>
              <a:t>IEEE </a:t>
            </a:r>
            <a:r>
              <a:rPr lang="en-US" u="sng" dirty="0">
                <a:hlinkClick r:id="rId4"/>
              </a:rPr>
              <a:t>Emanuel R. Piore </a:t>
            </a:r>
            <a:r>
              <a:rPr lang="en-US" u="sng" dirty="0" smtClean="0">
                <a:hlinkClick r:id="rId4"/>
              </a:rPr>
              <a:t>Award</a:t>
            </a:r>
            <a:endParaRPr lang="en-US" u="sng" dirty="0" smtClean="0"/>
          </a:p>
          <a:p>
            <a:pPr marL="285750" indent="-285750">
              <a:buFont typeface="Arial" charset="0"/>
              <a:buChar char="•"/>
            </a:pPr>
            <a:r>
              <a:rPr lang="en-US" dirty="0" smtClean="0">
                <a:hlinkClick r:id="rId5" tooltip="IEEE John von Neumann Medal"/>
              </a:rPr>
              <a:t>IEEE </a:t>
            </a:r>
            <a:r>
              <a:rPr lang="en-US" dirty="0">
                <a:hlinkClick r:id="rId5" tooltip="IEEE John von Neumann Medal"/>
              </a:rPr>
              <a:t>John von </a:t>
            </a:r>
            <a:r>
              <a:rPr lang="en-US" dirty="0" smtClean="0">
                <a:hlinkClick r:id="rId5" tooltip="IEEE John von Neumann Medal"/>
              </a:rPr>
              <a:t>Neumann Medal</a:t>
            </a:r>
            <a:endParaRPr lang="en-US" dirty="0"/>
          </a:p>
          <a:p>
            <a:pPr marL="285750" indent="-285750">
              <a:buFont typeface="Arial" charset="0"/>
              <a:buChar char="•"/>
            </a:pPr>
            <a:r>
              <a:rPr lang="en-US" u="sng" dirty="0" smtClean="0">
                <a:hlinkClick r:id="rId6"/>
              </a:rPr>
              <a:t>Lamport's </a:t>
            </a:r>
            <a:r>
              <a:rPr lang="en-US" u="sng" dirty="0">
                <a:hlinkClick r:id="rId6"/>
              </a:rPr>
              <a:t>bakery </a:t>
            </a:r>
            <a:r>
              <a:rPr lang="en-US" u="sng" dirty="0" smtClean="0">
                <a:hlinkClick r:id="rId6"/>
              </a:rPr>
              <a:t>algorithm</a:t>
            </a:r>
            <a:endParaRPr lang="en-US" dirty="0"/>
          </a:p>
          <a:p>
            <a:pPr marL="285750" indent="-285750">
              <a:buFont typeface="Arial" charset="0"/>
              <a:buChar char="•"/>
            </a:pPr>
            <a:r>
              <a:rPr lang="en-US" dirty="0" smtClean="0">
                <a:hlinkClick r:id="rId7" tooltip="Byzantine fault tolerance"/>
              </a:rPr>
              <a:t>Byzantine </a:t>
            </a:r>
            <a:r>
              <a:rPr lang="en-US" dirty="0">
                <a:hlinkClick r:id="rId7" tooltip="Byzantine fault tolerance"/>
              </a:rPr>
              <a:t>fault </a:t>
            </a:r>
            <a:r>
              <a:rPr lang="en-US" dirty="0" smtClean="0">
                <a:hlinkClick r:id="rId7" tooltip="Byzantine fault tolerance"/>
              </a:rPr>
              <a:t>tolerance</a:t>
            </a:r>
            <a:endParaRPr lang="en-US" dirty="0"/>
          </a:p>
          <a:p>
            <a:pPr marL="285750" indent="-285750">
              <a:buFont typeface="Arial" charset="0"/>
              <a:buChar char="•"/>
            </a:pPr>
            <a:r>
              <a:rPr lang="en-US" dirty="0" smtClean="0">
                <a:hlinkClick r:id="rId8" tooltip="Paxos algorithm"/>
              </a:rPr>
              <a:t>Paxos algorithm</a:t>
            </a:r>
            <a:endParaRPr lang="en-US" dirty="0"/>
          </a:p>
          <a:p>
            <a:pPr marL="285750" indent="-285750">
              <a:buFont typeface="Arial" charset="0"/>
              <a:buChar char="•"/>
            </a:pPr>
            <a:r>
              <a:rPr lang="en-US" dirty="0" smtClean="0">
                <a:hlinkClick r:id="rId9" tooltip="Lamport signature"/>
              </a:rPr>
              <a:t>Lamport signature</a:t>
            </a:r>
            <a:endParaRPr lang="en-US" dirty="0" smtClean="0"/>
          </a:p>
          <a:p>
            <a:pPr marL="285750" indent="-285750">
              <a:buFont typeface="Arial" charset="0"/>
              <a:buChar char="•"/>
            </a:pPr>
            <a:r>
              <a:rPr lang="en-US" u="sng" dirty="0">
                <a:hlinkClick r:id="rId10"/>
              </a:rPr>
              <a:t>Chandy-Lamport algorithm</a:t>
            </a:r>
            <a:r>
              <a:rPr lang="en-US" dirty="0"/>
              <a:t> </a:t>
            </a:r>
            <a:endParaRPr lang="en-US" dirty="0" smtClean="0"/>
          </a:p>
          <a:p>
            <a:pPr marL="285750" indent="-285750">
              <a:buFont typeface="Arial" charset="0"/>
              <a:buChar char="•"/>
            </a:pPr>
            <a:r>
              <a:rPr lang="en-US" dirty="0" smtClean="0"/>
              <a:t>One of the most cited author in computer science history</a:t>
            </a:r>
            <a:endParaRPr lang="en-US" dirty="0"/>
          </a:p>
          <a:p>
            <a:pPr marL="285750" indent="-285750">
              <a:buFont typeface="Arial" charset="0"/>
              <a:buChar char="•"/>
            </a:pPr>
            <a:endParaRPr lang="en-US" dirty="0"/>
          </a:p>
        </p:txBody>
      </p:sp>
    </p:spTree>
    <p:extLst>
      <p:ext uri="{BB962C8B-B14F-4D97-AF65-F5344CB8AC3E}">
        <p14:creationId xmlns:p14="http://schemas.microsoft.com/office/powerpoint/2010/main" val="8400650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Variables and Steps</a:t>
            </a:r>
            <a:endParaRPr lang="en-US" dirty="0"/>
          </a:p>
        </p:txBody>
      </p:sp>
      <p:sp>
        <p:nvSpPr>
          <p:cNvPr id="9" name="Rectangle 8"/>
          <p:cNvSpPr/>
          <p:nvPr/>
        </p:nvSpPr>
        <p:spPr>
          <a:xfrm>
            <a:off x="663209" y="2354322"/>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0" name="Freeform 9"/>
          <p:cNvSpPr/>
          <p:nvPr/>
        </p:nvSpPr>
        <p:spPr>
          <a:xfrm>
            <a:off x="762950" y="2451513"/>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1" name="Freeform 10"/>
          <p:cNvSpPr/>
          <p:nvPr/>
        </p:nvSpPr>
        <p:spPr>
          <a:xfrm rot="10800000">
            <a:off x="1970028" y="2464503"/>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2" name="TextBox 11"/>
          <p:cNvSpPr txBox="1"/>
          <p:nvPr/>
        </p:nvSpPr>
        <p:spPr>
          <a:xfrm>
            <a:off x="840812" y="2504682"/>
            <a:ext cx="1182065" cy="584775"/>
          </a:xfrm>
          <a:prstGeom prst="rect">
            <a:avLst/>
          </a:prstGeom>
          <a:noFill/>
        </p:spPr>
        <p:txBody>
          <a:bodyPr wrap="square" rtlCol="0">
            <a:spAutoFit/>
          </a:bodyPr>
          <a:lstStyle/>
          <a:p>
            <a:pPr algn="ctr"/>
            <a:r>
              <a:rPr lang="en-US" sz="1600" dirty="0" smtClean="0">
                <a:solidFill>
                  <a:schemeClr val="bg1"/>
                </a:solidFill>
                <a:latin typeface="Arial" charset="0"/>
                <a:ea typeface="Arial" charset="0"/>
                <a:cs typeface="Arial" charset="0"/>
              </a:rPr>
              <a:t>Small: 0</a:t>
            </a:r>
          </a:p>
          <a:p>
            <a:pPr algn="ctr"/>
            <a:r>
              <a:rPr lang="en-US" sz="1600" dirty="0" smtClean="0">
                <a:solidFill>
                  <a:schemeClr val="bg1"/>
                </a:solidFill>
                <a:latin typeface="Arial" charset="0"/>
                <a:ea typeface="Arial" charset="0"/>
                <a:cs typeface="Arial" charset="0"/>
              </a:rPr>
              <a:t>Big: 0</a:t>
            </a:r>
            <a:endParaRPr lang="en-US" sz="1600" dirty="0">
              <a:solidFill>
                <a:schemeClr val="bg1"/>
              </a:solidFill>
              <a:latin typeface="Arial" charset="0"/>
              <a:ea typeface="Arial" charset="0"/>
              <a:cs typeface="Arial" charset="0"/>
            </a:endParaRPr>
          </a:p>
        </p:txBody>
      </p:sp>
      <p:sp>
        <p:nvSpPr>
          <p:cNvPr id="13" name="Rectangle 12"/>
          <p:cNvSpPr/>
          <p:nvPr/>
        </p:nvSpPr>
        <p:spPr>
          <a:xfrm>
            <a:off x="2862121" y="2365204"/>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4" name="Freeform 13"/>
          <p:cNvSpPr/>
          <p:nvPr/>
        </p:nvSpPr>
        <p:spPr>
          <a:xfrm>
            <a:off x="2961862" y="2462395"/>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5" name="Freeform 14"/>
          <p:cNvSpPr/>
          <p:nvPr/>
        </p:nvSpPr>
        <p:spPr>
          <a:xfrm rot="10800000">
            <a:off x="4168940" y="2475385"/>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6" name="TextBox 15"/>
          <p:cNvSpPr txBox="1"/>
          <p:nvPr/>
        </p:nvSpPr>
        <p:spPr>
          <a:xfrm>
            <a:off x="3039724" y="2515564"/>
            <a:ext cx="1182065" cy="584775"/>
          </a:xfrm>
          <a:prstGeom prst="rect">
            <a:avLst/>
          </a:prstGeom>
          <a:noFill/>
        </p:spPr>
        <p:txBody>
          <a:bodyPr wrap="square" rtlCol="0">
            <a:spAutoFit/>
          </a:bodyPr>
          <a:lstStyle/>
          <a:p>
            <a:pPr algn="ctr"/>
            <a:r>
              <a:rPr lang="en-US" sz="1600" dirty="0" smtClean="0">
                <a:solidFill>
                  <a:schemeClr val="bg1"/>
                </a:solidFill>
                <a:latin typeface="Arial" charset="0"/>
                <a:ea typeface="Arial" charset="0"/>
                <a:cs typeface="Arial" charset="0"/>
              </a:rPr>
              <a:t>Small: 3</a:t>
            </a:r>
          </a:p>
          <a:p>
            <a:pPr algn="ctr"/>
            <a:r>
              <a:rPr lang="en-US" sz="1600" dirty="0" smtClean="0">
                <a:solidFill>
                  <a:schemeClr val="bg1"/>
                </a:solidFill>
                <a:latin typeface="Arial" charset="0"/>
                <a:ea typeface="Arial" charset="0"/>
                <a:cs typeface="Arial" charset="0"/>
              </a:rPr>
              <a:t>Big: 0</a:t>
            </a:r>
            <a:endParaRPr lang="en-US" sz="1600" dirty="0">
              <a:solidFill>
                <a:schemeClr val="bg1"/>
              </a:solidFill>
              <a:latin typeface="Arial" charset="0"/>
              <a:ea typeface="Arial" charset="0"/>
              <a:cs typeface="Arial" charset="0"/>
            </a:endParaRPr>
          </a:p>
        </p:txBody>
      </p:sp>
      <p:sp>
        <p:nvSpPr>
          <p:cNvPr id="17" name="Rectangle 16"/>
          <p:cNvSpPr/>
          <p:nvPr/>
        </p:nvSpPr>
        <p:spPr>
          <a:xfrm>
            <a:off x="5039265" y="2365202"/>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8" name="Freeform 17"/>
          <p:cNvSpPr/>
          <p:nvPr/>
        </p:nvSpPr>
        <p:spPr>
          <a:xfrm>
            <a:off x="5139006" y="2462393"/>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9" name="Freeform 18"/>
          <p:cNvSpPr/>
          <p:nvPr/>
        </p:nvSpPr>
        <p:spPr>
          <a:xfrm rot="10800000">
            <a:off x="6346084" y="2475383"/>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20" name="TextBox 19"/>
          <p:cNvSpPr txBox="1"/>
          <p:nvPr/>
        </p:nvSpPr>
        <p:spPr>
          <a:xfrm>
            <a:off x="5216868" y="2515562"/>
            <a:ext cx="1182065" cy="584775"/>
          </a:xfrm>
          <a:prstGeom prst="rect">
            <a:avLst/>
          </a:prstGeom>
          <a:noFill/>
        </p:spPr>
        <p:txBody>
          <a:bodyPr wrap="square" rtlCol="0">
            <a:spAutoFit/>
          </a:bodyPr>
          <a:lstStyle/>
          <a:p>
            <a:pPr algn="ctr"/>
            <a:r>
              <a:rPr lang="en-US" sz="1600" dirty="0" smtClean="0">
                <a:solidFill>
                  <a:schemeClr val="bg1"/>
                </a:solidFill>
                <a:latin typeface="Arial" charset="0"/>
                <a:ea typeface="Arial" charset="0"/>
                <a:cs typeface="Arial" charset="0"/>
              </a:rPr>
              <a:t>Small: 0</a:t>
            </a:r>
          </a:p>
          <a:p>
            <a:pPr algn="ctr"/>
            <a:r>
              <a:rPr lang="en-US" sz="1600" dirty="0" smtClean="0">
                <a:solidFill>
                  <a:schemeClr val="bg1"/>
                </a:solidFill>
                <a:latin typeface="Arial" charset="0"/>
                <a:ea typeface="Arial" charset="0"/>
                <a:cs typeface="Arial" charset="0"/>
              </a:rPr>
              <a:t>Big: 3</a:t>
            </a:r>
            <a:endParaRPr lang="en-US" sz="1600" dirty="0">
              <a:solidFill>
                <a:schemeClr val="bg1"/>
              </a:solidFill>
              <a:latin typeface="Arial" charset="0"/>
              <a:ea typeface="Arial" charset="0"/>
              <a:cs typeface="Arial" charset="0"/>
            </a:endParaRPr>
          </a:p>
        </p:txBody>
      </p:sp>
      <p:sp>
        <p:nvSpPr>
          <p:cNvPr id="21" name="Rectangle 20"/>
          <p:cNvSpPr/>
          <p:nvPr/>
        </p:nvSpPr>
        <p:spPr>
          <a:xfrm>
            <a:off x="7216410" y="2365202"/>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22" name="Freeform 21"/>
          <p:cNvSpPr/>
          <p:nvPr/>
        </p:nvSpPr>
        <p:spPr>
          <a:xfrm>
            <a:off x="7316151" y="2462393"/>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23" name="Freeform 22"/>
          <p:cNvSpPr/>
          <p:nvPr/>
        </p:nvSpPr>
        <p:spPr>
          <a:xfrm rot="10800000">
            <a:off x="8523229" y="2475383"/>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24" name="TextBox 23"/>
          <p:cNvSpPr txBox="1"/>
          <p:nvPr/>
        </p:nvSpPr>
        <p:spPr>
          <a:xfrm>
            <a:off x="7394013" y="2515562"/>
            <a:ext cx="1182065" cy="584775"/>
          </a:xfrm>
          <a:prstGeom prst="rect">
            <a:avLst/>
          </a:prstGeom>
          <a:noFill/>
        </p:spPr>
        <p:txBody>
          <a:bodyPr wrap="square" rtlCol="0">
            <a:spAutoFit/>
          </a:bodyPr>
          <a:lstStyle/>
          <a:p>
            <a:pPr algn="ctr"/>
            <a:r>
              <a:rPr lang="en-US" sz="1600" dirty="0" smtClean="0">
                <a:solidFill>
                  <a:schemeClr val="bg1"/>
                </a:solidFill>
                <a:latin typeface="Arial" charset="0"/>
                <a:ea typeface="Arial" charset="0"/>
                <a:cs typeface="Arial" charset="0"/>
              </a:rPr>
              <a:t>Small: 3</a:t>
            </a:r>
          </a:p>
          <a:p>
            <a:pPr algn="ctr"/>
            <a:r>
              <a:rPr lang="en-US" sz="1600" dirty="0" smtClean="0">
                <a:solidFill>
                  <a:schemeClr val="bg1"/>
                </a:solidFill>
                <a:latin typeface="Arial" charset="0"/>
                <a:ea typeface="Arial" charset="0"/>
                <a:cs typeface="Arial" charset="0"/>
              </a:rPr>
              <a:t>Big: 3</a:t>
            </a:r>
            <a:endParaRPr lang="en-US" sz="1600" dirty="0">
              <a:solidFill>
                <a:schemeClr val="bg1"/>
              </a:solidFill>
              <a:latin typeface="Arial" charset="0"/>
              <a:ea typeface="Arial" charset="0"/>
              <a:cs typeface="Arial" charset="0"/>
            </a:endParaRPr>
          </a:p>
        </p:txBody>
      </p:sp>
      <p:sp>
        <p:nvSpPr>
          <p:cNvPr id="25" name="Rectangle 24"/>
          <p:cNvSpPr/>
          <p:nvPr/>
        </p:nvSpPr>
        <p:spPr>
          <a:xfrm>
            <a:off x="7227292" y="3965405"/>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26" name="Freeform 25"/>
          <p:cNvSpPr/>
          <p:nvPr/>
        </p:nvSpPr>
        <p:spPr>
          <a:xfrm>
            <a:off x="7327033" y="4062596"/>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27" name="Freeform 26"/>
          <p:cNvSpPr/>
          <p:nvPr/>
        </p:nvSpPr>
        <p:spPr>
          <a:xfrm rot="10800000">
            <a:off x="8534111" y="4075586"/>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28" name="TextBox 27"/>
          <p:cNvSpPr txBox="1"/>
          <p:nvPr/>
        </p:nvSpPr>
        <p:spPr>
          <a:xfrm>
            <a:off x="7404895" y="4115765"/>
            <a:ext cx="1182065" cy="584775"/>
          </a:xfrm>
          <a:prstGeom prst="rect">
            <a:avLst/>
          </a:prstGeom>
          <a:noFill/>
        </p:spPr>
        <p:txBody>
          <a:bodyPr wrap="square" rtlCol="0">
            <a:spAutoFit/>
          </a:bodyPr>
          <a:lstStyle/>
          <a:p>
            <a:pPr algn="ctr"/>
            <a:r>
              <a:rPr lang="en-US" sz="1600" dirty="0" smtClean="0">
                <a:solidFill>
                  <a:schemeClr val="bg1"/>
                </a:solidFill>
                <a:latin typeface="Arial" charset="0"/>
                <a:ea typeface="Arial" charset="0"/>
                <a:cs typeface="Arial" charset="0"/>
              </a:rPr>
              <a:t>Small: 1</a:t>
            </a:r>
          </a:p>
          <a:p>
            <a:pPr algn="ctr"/>
            <a:r>
              <a:rPr lang="en-US" sz="1600" dirty="0" smtClean="0">
                <a:solidFill>
                  <a:schemeClr val="bg1"/>
                </a:solidFill>
                <a:latin typeface="Arial" charset="0"/>
                <a:ea typeface="Arial" charset="0"/>
                <a:cs typeface="Arial" charset="0"/>
              </a:rPr>
              <a:t>Big: 5</a:t>
            </a:r>
            <a:endParaRPr lang="en-US" sz="1600" dirty="0">
              <a:solidFill>
                <a:schemeClr val="bg1"/>
              </a:solidFill>
              <a:latin typeface="Arial" charset="0"/>
              <a:ea typeface="Arial" charset="0"/>
              <a:cs typeface="Arial" charset="0"/>
            </a:endParaRPr>
          </a:p>
        </p:txBody>
      </p:sp>
      <p:sp>
        <p:nvSpPr>
          <p:cNvPr id="29" name="Rectangle 28"/>
          <p:cNvSpPr/>
          <p:nvPr/>
        </p:nvSpPr>
        <p:spPr>
          <a:xfrm>
            <a:off x="5082806" y="3954520"/>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0" name="Freeform 29"/>
          <p:cNvSpPr/>
          <p:nvPr/>
        </p:nvSpPr>
        <p:spPr>
          <a:xfrm>
            <a:off x="5182547" y="4051711"/>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1" name="Freeform 30"/>
          <p:cNvSpPr/>
          <p:nvPr/>
        </p:nvSpPr>
        <p:spPr>
          <a:xfrm rot="10800000">
            <a:off x="6389625" y="4064701"/>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2" name="TextBox 31"/>
          <p:cNvSpPr txBox="1"/>
          <p:nvPr/>
        </p:nvSpPr>
        <p:spPr>
          <a:xfrm>
            <a:off x="5260409" y="4104880"/>
            <a:ext cx="1182065" cy="584775"/>
          </a:xfrm>
          <a:prstGeom prst="rect">
            <a:avLst/>
          </a:prstGeom>
          <a:noFill/>
        </p:spPr>
        <p:txBody>
          <a:bodyPr wrap="square" rtlCol="0">
            <a:spAutoFit/>
          </a:bodyPr>
          <a:lstStyle/>
          <a:p>
            <a:pPr algn="ctr"/>
            <a:r>
              <a:rPr lang="en-US" sz="1600" dirty="0" smtClean="0">
                <a:solidFill>
                  <a:schemeClr val="bg1"/>
                </a:solidFill>
                <a:latin typeface="Arial" charset="0"/>
                <a:ea typeface="Arial" charset="0"/>
                <a:cs typeface="Arial" charset="0"/>
              </a:rPr>
              <a:t>Small: 1</a:t>
            </a:r>
          </a:p>
          <a:p>
            <a:pPr algn="ctr"/>
            <a:r>
              <a:rPr lang="en-US" sz="1600" dirty="0" smtClean="0">
                <a:solidFill>
                  <a:schemeClr val="bg1"/>
                </a:solidFill>
                <a:latin typeface="Arial" charset="0"/>
                <a:ea typeface="Arial" charset="0"/>
                <a:cs typeface="Arial" charset="0"/>
              </a:rPr>
              <a:t>Big: 0</a:t>
            </a:r>
            <a:endParaRPr lang="en-US" sz="1600" dirty="0">
              <a:solidFill>
                <a:schemeClr val="bg1"/>
              </a:solidFill>
              <a:latin typeface="Arial" charset="0"/>
              <a:ea typeface="Arial" charset="0"/>
              <a:cs typeface="Arial" charset="0"/>
            </a:endParaRPr>
          </a:p>
        </p:txBody>
      </p:sp>
      <p:sp>
        <p:nvSpPr>
          <p:cNvPr id="33" name="Rectangle 32"/>
          <p:cNvSpPr/>
          <p:nvPr/>
        </p:nvSpPr>
        <p:spPr>
          <a:xfrm>
            <a:off x="2873004" y="3965403"/>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4" name="Freeform 33"/>
          <p:cNvSpPr/>
          <p:nvPr/>
        </p:nvSpPr>
        <p:spPr>
          <a:xfrm>
            <a:off x="2972745" y="4062594"/>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5" name="Freeform 34"/>
          <p:cNvSpPr/>
          <p:nvPr/>
        </p:nvSpPr>
        <p:spPr>
          <a:xfrm rot="10800000">
            <a:off x="4179823" y="4075584"/>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6" name="TextBox 35"/>
          <p:cNvSpPr txBox="1"/>
          <p:nvPr/>
        </p:nvSpPr>
        <p:spPr>
          <a:xfrm>
            <a:off x="3050607" y="4115763"/>
            <a:ext cx="1182065" cy="584775"/>
          </a:xfrm>
          <a:prstGeom prst="rect">
            <a:avLst/>
          </a:prstGeom>
          <a:noFill/>
        </p:spPr>
        <p:txBody>
          <a:bodyPr wrap="square" rtlCol="0">
            <a:spAutoFit/>
          </a:bodyPr>
          <a:lstStyle/>
          <a:p>
            <a:pPr algn="ctr"/>
            <a:r>
              <a:rPr lang="en-US" sz="1600" dirty="0" smtClean="0">
                <a:solidFill>
                  <a:schemeClr val="bg1"/>
                </a:solidFill>
                <a:latin typeface="Arial" charset="0"/>
                <a:ea typeface="Arial" charset="0"/>
                <a:cs typeface="Arial" charset="0"/>
              </a:rPr>
              <a:t>Small: 0</a:t>
            </a:r>
          </a:p>
          <a:p>
            <a:pPr algn="ctr"/>
            <a:r>
              <a:rPr lang="en-US" sz="1600" dirty="0" smtClean="0">
                <a:solidFill>
                  <a:schemeClr val="bg1"/>
                </a:solidFill>
                <a:latin typeface="Arial" charset="0"/>
                <a:ea typeface="Arial" charset="0"/>
                <a:cs typeface="Arial" charset="0"/>
              </a:rPr>
              <a:t>Big: 1</a:t>
            </a:r>
            <a:endParaRPr lang="en-US" sz="1600" dirty="0">
              <a:solidFill>
                <a:schemeClr val="bg1"/>
              </a:solidFill>
              <a:latin typeface="Arial" charset="0"/>
              <a:ea typeface="Arial" charset="0"/>
              <a:cs typeface="Arial" charset="0"/>
            </a:endParaRPr>
          </a:p>
        </p:txBody>
      </p:sp>
      <p:sp>
        <p:nvSpPr>
          <p:cNvPr id="37" name="Rectangle 36"/>
          <p:cNvSpPr/>
          <p:nvPr/>
        </p:nvSpPr>
        <p:spPr>
          <a:xfrm>
            <a:off x="674091" y="3976286"/>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8" name="Freeform 37"/>
          <p:cNvSpPr/>
          <p:nvPr/>
        </p:nvSpPr>
        <p:spPr>
          <a:xfrm>
            <a:off x="773832" y="4073477"/>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9" name="Freeform 38"/>
          <p:cNvSpPr/>
          <p:nvPr/>
        </p:nvSpPr>
        <p:spPr>
          <a:xfrm rot="10800000">
            <a:off x="1980910" y="4086467"/>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40" name="TextBox 39"/>
          <p:cNvSpPr txBox="1"/>
          <p:nvPr/>
        </p:nvSpPr>
        <p:spPr>
          <a:xfrm>
            <a:off x="851694" y="4126646"/>
            <a:ext cx="1182065" cy="584775"/>
          </a:xfrm>
          <a:prstGeom prst="rect">
            <a:avLst/>
          </a:prstGeom>
          <a:noFill/>
        </p:spPr>
        <p:txBody>
          <a:bodyPr wrap="square" rtlCol="0">
            <a:spAutoFit/>
          </a:bodyPr>
          <a:lstStyle/>
          <a:p>
            <a:pPr algn="ctr"/>
            <a:r>
              <a:rPr lang="en-US" sz="1600" dirty="0" smtClean="0">
                <a:solidFill>
                  <a:schemeClr val="bg1"/>
                </a:solidFill>
                <a:latin typeface="Arial" charset="0"/>
                <a:ea typeface="Arial" charset="0"/>
                <a:cs typeface="Arial" charset="0"/>
              </a:rPr>
              <a:t>Small: 3</a:t>
            </a:r>
          </a:p>
          <a:p>
            <a:pPr algn="ctr"/>
            <a:r>
              <a:rPr lang="en-US" sz="1600" dirty="0" smtClean="0">
                <a:solidFill>
                  <a:schemeClr val="bg1"/>
                </a:solidFill>
                <a:latin typeface="Arial" charset="0"/>
                <a:ea typeface="Arial" charset="0"/>
                <a:cs typeface="Arial" charset="0"/>
              </a:rPr>
              <a:t>Big: 1</a:t>
            </a:r>
            <a:endParaRPr lang="en-US" sz="1600" dirty="0">
              <a:solidFill>
                <a:schemeClr val="bg1"/>
              </a:solidFill>
              <a:latin typeface="Arial" charset="0"/>
              <a:ea typeface="Arial" charset="0"/>
              <a:cs typeface="Arial" charset="0"/>
            </a:endParaRPr>
          </a:p>
        </p:txBody>
      </p:sp>
      <p:cxnSp>
        <p:nvCxnSpPr>
          <p:cNvPr id="41" name="Straight Arrow Connector 40"/>
          <p:cNvCxnSpPr>
            <a:stCxn id="13" idx="1"/>
            <a:endCxn id="9" idx="3"/>
          </p:cNvCxnSpPr>
          <p:nvPr/>
        </p:nvCxnSpPr>
        <p:spPr>
          <a:xfrm flipH="1" flipV="1">
            <a:off x="2204171" y="2775910"/>
            <a:ext cx="657950" cy="10882"/>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H="1" flipV="1">
            <a:off x="4403083" y="2797069"/>
            <a:ext cx="657950" cy="10882"/>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flipV="1">
            <a:off x="6608725" y="2808853"/>
            <a:ext cx="657950" cy="10882"/>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25" idx="0"/>
            <a:endCxn id="21" idx="2"/>
          </p:cNvCxnSpPr>
          <p:nvPr/>
        </p:nvCxnSpPr>
        <p:spPr>
          <a:xfrm flipH="1" flipV="1">
            <a:off x="7986891" y="3208377"/>
            <a:ext cx="10882" cy="757028"/>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29" idx="3"/>
            <a:endCxn id="25" idx="1"/>
          </p:cNvCxnSpPr>
          <p:nvPr/>
        </p:nvCxnSpPr>
        <p:spPr>
          <a:xfrm>
            <a:off x="6623768" y="4376108"/>
            <a:ext cx="603524" cy="10885"/>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a:endCxn id="29" idx="1"/>
          </p:cNvCxnSpPr>
          <p:nvPr/>
        </p:nvCxnSpPr>
        <p:spPr>
          <a:xfrm flipV="1">
            <a:off x="4403083" y="4376108"/>
            <a:ext cx="679723" cy="22061"/>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V="1">
            <a:off x="2191168" y="4397267"/>
            <a:ext cx="679723" cy="22061"/>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sp>
        <p:nvSpPr>
          <p:cNvPr id="56" name="Rectangle 55"/>
          <p:cNvSpPr/>
          <p:nvPr/>
        </p:nvSpPr>
        <p:spPr>
          <a:xfrm>
            <a:off x="674091" y="5652688"/>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57" name="Freeform 56"/>
          <p:cNvSpPr/>
          <p:nvPr/>
        </p:nvSpPr>
        <p:spPr>
          <a:xfrm>
            <a:off x="773832" y="5749879"/>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58" name="Freeform 57"/>
          <p:cNvSpPr/>
          <p:nvPr/>
        </p:nvSpPr>
        <p:spPr>
          <a:xfrm rot="10800000">
            <a:off x="1980910" y="5762869"/>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59" name="TextBox 58"/>
          <p:cNvSpPr txBox="1"/>
          <p:nvPr/>
        </p:nvSpPr>
        <p:spPr>
          <a:xfrm>
            <a:off x="851694" y="5803048"/>
            <a:ext cx="1182065" cy="584775"/>
          </a:xfrm>
          <a:prstGeom prst="rect">
            <a:avLst/>
          </a:prstGeom>
          <a:noFill/>
        </p:spPr>
        <p:txBody>
          <a:bodyPr wrap="square" rtlCol="0">
            <a:spAutoFit/>
          </a:bodyPr>
          <a:lstStyle/>
          <a:p>
            <a:pPr algn="ctr"/>
            <a:r>
              <a:rPr lang="en-US" sz="1600" dirty="0" smtClean="0">
                <a:solidFill>
                  <a:schemeClr val="bg1"/>
                </a:solidFill>
                <a:latin typeface="Arial" charset="0"/>
                <a:ea typeface="Arial" charset="0"/>
                <a:cs typeface="Arial" charset="0"/>
              </a:rPr>
              <a:t>Small: 0</a:t>
            </a:r>
          </a:p>
          <a:p>
            <a:pPr algn="ctr"/>
            <a:r>
              <a:rPr lang="en-US" sz="1600" dirty="0" smtClean="0">
                <a:solidFill>
                  <a:schemeClr val="bg1"/>
                </a:solidFill>
                <a:latin typeface="Arial" charset="0"/>
                <a:ea typeface="Arial" charset="0"/>
                <a:cs typeface="Arial" charset="0"/>
              </a:rPr>
              <a:t>Big: 4</a:t>
            </a:r>
            <a:endParaRPr lang="en-US" sz="1600" dirty="0">
              <a:solidFill>
                <a:schemeClr val="bg1"/>
              </a:solidFill>
              <a:latin typeface="Arial" charset="0"/>
              <a:ea typeface="Arial" charset="0"/>
              <a:cs typeface="Arial" charset="0"/>
            </a:endParaRPr>
          </a:p>
        </p:txBody>
      </p:sp>
      <p:cxnSp>
        <p:nvCxnSpPr>
          <p:cNvPr id="60" name="Straight Arrow Connector 59"/>
          <p:cNvCxnSpPr>
            <a:stCxn id="56" idx="0"/>
            <a:endCxn id="37" idx="2"/>
          </p:cNvCxnSpPr>
          <p:nvPr/>
        </p:nvCxnSpPr>
        <p:spPr>
          <a:xfrm flipV="1">
            <a:off x="1444572" y="4819461"/>
            <a:ext cx="0" cy="833227"/>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67" idx="1"/>
          </p:cNvCxnSpPr>
          <p:nvPr/>
        </p:nvCxnSpPr>
        <p:spPr>
          <a:xfrm flipH="1" flipV="1">
            <a:off x="2191168" y="6095436"/>
            <a:ext cx="692722" cy="616"/>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7404760" y="5795533"/>
            <a:ext cx="479618" cy="369332"/>
          </a:xfrm>
          <a:prstGeom prst="rect">
            <a:avLst/>
          </a:prstGeom>
          <a:noFill/>
        </p:spPr>
        <p:txBody>
          <a:bodyPr wrap="none" rtlCol="0">
            <a:spAutoFit/>
          </a:bodyPr>
          <a:lstStyle/>
          <a:p>
            <a:r>
              <a:rPr lang="mr-IN" dirty="0" smtClean="0"/>
              <a:t>…</a:t>
            </a:r>
            <a:r>
              <a:rPr lang="en-US" dirty="0" smtClean="0"/>
              <a:t>.</a:t>
            </a:r>
            <a:endParaRPr lang="en-US" dirty="0"/>
          </a:p>
        </p:txBody>
      </p:sp>
      <p:sp>
        <p:nvSpPr>
          <p:cNvPr id="67" name="Rectangle 66"/>
          <p:cNvSpPr/>
          <p:nvPr/>
        </p:nvSpPr>
        <p:spPr>
          <a:xfrm>
            <a:off x="2883890" y="5674464"/>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8" name="Freeform 67"/>
          <p:cNvSpPr/>
          <p:nvPr/>
        </p:nvSpPr>
        <p:spPr>
          <a:xfrm>
            <a:off x="2983631" y="5771655"/>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9" name="Freeform 68"/>
          <p:cNvSpPr/>
          <p:nvPr/>
        </p:nvSpPr>
        <p:spPr>
          <a:xfrm rot="10800000">
            <a:off x="4190709" y="5784645"/>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70" name="TextBox 69"/>
          <p:cNvSpPr txBox="1"/>
          <p:nvPr/>
        </p:nvSpPr>
        <p:spPr>
          <a:xfrm>
            <a:off x="3061493" y="5824824"/>
            <a:ext cx="1182065" cy="584775"/>
          </a:xfrm>
          <a:prstGeom prst="rect">
            <a:avLst/>
          </a:prstGeom>
          <a:noFill/>
        </p:spPr>
        <p:txBody>
          <a:bodyPr wrap="square" rtlCol="0">
            <a:spAutoFit/>
          </a:bodyPr>
          <a:lstStyle/>
          <a:p>
            <a:pPr algn="ctr"/>
            <a:r>
              <a:rPr lang="en-US" sz="1600" dirty="0" smtClean="0">
                <a:solidFill>
                  <a:schemeClr val="bg1"/>
                </a:solidFill>
                <a:latin typeface="Arial" charset="0"/>
                <a:ea typeface="Arial" charset="0"/>
                <a:cs typeface="Arial" charset="0"/>
              </a:rPr>
              <a:t>Small: 3</a:t>
            </a:r>
          </a:p>
          <a:p>
            <a:pPr algn="ctr"/>
            <a:r>
              <a:rPr lang="en-US" sz="1600" dirty="0" smtClean="0">
                <a:solidFill>
                  <a:schemeClr val="bg1"/>
                </a:solidFill>
                <a:latin typeface="Arial" charset="0"/>
                <a:ea typeface="Arial" charset="0"/>
                <a:cs typeface="Arial" charset="0"/>
              </a:rPr>
              <a:t>Big: 4</a:t>
            </a:r>
            <a:endParaRPr lang="en-US" sz="1600" dirty="0">
              <a:solidFill>
                <a:schemeClr val="bg1"/>
              </a:solidFill>
              <a:latin typeface="Arial" charset="0"/>
              <a:ea typeface="Arial" charset="0"/>
              <a:cs typeface="Arial" charset="0"/>
            </a:endParaRPr>
          </a:p>
        </p:txBody>
      </p:sp>
      <p:sp>
        <p:nvSpPr>
          <p:cNvPr id="71" name="Rectangle 70"/>
          <p:cNvSpPr/>
          <p:nvPr/>
        </p:nvSpPr>
        <p:spPr>
          <a:xfrm>
            <a:off x="5104579" y="5685352"/>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72" name="Freeform 71"/>
          <p:cNvSpPr/>
          <p:nvPr/>
        </p:nvSpPr>
        <p:spPr>
          <a:xfrm>
            <a:off x="5204320" y="5782543"/>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73" name="Freeform 72"/>
          <p:cNvSpPr/>
          <p:nvPr/>
        </p:nvSpPr>
        <p:spPr>
          <a:xfrm rot="10800000">
            <a:off x="6411398" y="5795533"/>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74" name="TextBox 73"/>
          <p:cNvSpPr txBox="1"/>
          <p:nvPr/>
        </p:nvSpPr>
        <p:spPr>
          <a:xfrm>
            <a:off x="5282182" y="5835712"/>
            <a:ext cx="1182065" cy="584775"/>
          </a:xfrm>
          <a:prstGeom prst="rect">
            <a:avLst/>
          </a:prstGeom>
          <a:noFill/>
        </p:spPr>
        <p:txBody>
          <a:bodyPr wrap="square" rtlCol="0">
            <a:spAutoFit/>
          </a:bodyPr>
          <a:lstStyle/>
          <a:p>
            <a:pPr algn="ctr"/>
            <a:r>
              <a:rPr lang="en-US" sz="1600" dirty="0" smtClean="0">
                <a:solidFill>
                  <a:schemeClr val="bg1"/>
                </a:solidFill>
                <a:latin typeface="Arial" charset="0"/>
                <a:ea typeface="Arial" charset="0"/>
                <a:cs typeface="Arial" charset="0"/>
              </a:rPr>
              <a:t>Small: 3</a:t>
            </a:r>
          </a:p>
          <a:p>
            <a:pPr algn="ctr"/>
            <a:r>
              <a:rPr lang="en-US" sz="1600" dirty="0" smtClean="0">
                <a:solidFill>
                  <a:schemeClr val="bg1"/>
                </a:solidFill>
                <a:latin typeface="Arial" charset="0"/>
                <a:ea typeface="Arial" charset="0"/>
                <a:cs typeface="Arial" charset="0"/>
              </a:rPr>
              <a:t>Big: 0</a:t>
            </a:r>
            <a:endParaRPr lang="en-US" sz="1600" dirty="0">
              <a:solidFill>
                <a:schemeClr val="bg1"/>
              </a:solidFill>
              <a:latin typeface="Arial" charset="0"/>
              <a:ea typeface="Arial" charset="0"/>
              <a:cs typeface="Arial" charset="0"/>
            </a:endParaRPr>
          </a:p>
        </p:txBody>
      </p:sp>
      <p:cxnSp>
        <p:nvCxnSpPr>
          <p:cNvPr id="76" name="Straight Arrow Connector 75"/>
          <p:cNvCxnSpPr/>
          <p:nvPr/>
        </p:nvCxnSpPr>
        <p:spPr>
          <a:xfrm flipH="1" flipV="1">
            <a:off x="4432564" y="6070555"/>
            <a:ext cx="692722" cy="616"/>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p:nvPr/>
        </p:nvCxnSpPr>
        <p:spPr>
          <a:xfrm flipH="1" flipV="1">
            <a:off x="6642868" y="6044094"/>
            <a:ext cx="692722" cy="616"/>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840531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93776" y="1490663"/>
            <a:ext cx="4978908" cy="958623"/>
          </a:xfrm>
        </p:spPr>
        <p:txBody>
          <a:bodyPr/>
          <a:lstStyle/>
          <a:p>
            <a:r>
              <a:rPr lang="en-US" dirty="0" smtClean="0"/>
              <a:t>Die Hard DEMO</a:t>
            </a:r>
            <a:endParaRPr lang="en-US" dirty="0"/>
          </a:p>
        </p:txBody>
      </p:sp>
      <p:sp>
        <p:nvSpPr>
          <p:cNvPr id="4" name="Subtitle 3"/>
          <p:cNvSpPr>
            <a:spLocks noGrp="1"/>
          </p:cNvSpPr>
          <p:nvPr>
            <p:ph type="subTitle" idx="1"/>
          </p:nvPr>
        </p:nvSpPr>
        <p:spPr>
          <a:xfrm>
            <a:off x="493776" y="2783794"/>
            <a:ext cx="4978908" cy="2212976"/>
          </a:xfrm>
        </p:spPr>
        <p:txBody>
          <a:bodyPr/>
          <a:lstStyle/>
          <a:p>
            <a:r>
              <a:rPr lang="en-US" dirty="0" smtClean="0"/>
              <a:t>Model checking results</a:t>
            </a:r>
          </a:p>
          <a:p>
            <a:r>
              <a:rPr lang="en-US" dirty="0" smtClean="0"/>
              <a:t>Type Correctness</a:t>
            </a:r>
          </a:p>
          <a:p>
            <a:r>
              <a:rPr lang="en-US" dirty="0" smtClean="0"/>
              <a:t>Invariant</a:t>
            </a:r>
          </a:p>
          <a:p>
            <a:r>
              <a:rPr lang="en-US" dirty="0" smtClean="0"/>
              <a:t>Error Trace Exploration</a:t>
            </a:r>
          </a:p>
          <a:p>
            <a:endParaRPr lang="en-US" dirty="0"/>
          </a:p>
        </p:txBody>
      </p:sp>
    </p:spTree>
    <p:extLst>
      <p:ext uri="{BB962C8B-B14F-4D97-AF65-F5344CB8AC3E}">
        <p14:creationId xmlns:p14="http://schemas.microsoft.com/office/powerpoint/2010/main" val="9535232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Divider</a:t>
            </a:r>
            <a:br>
              <a:rPr lang="en-US" dirty="0" smtClean="0"/>
            </a:br>
            <a:r>
              <a:rPr lang="en-US" dirty="0" smtClean="0"/>
              <a:t>Slide</a:t>
            </a:r>
            <a:endParaRPr lang="en-US" dirty="0"/>
          </a:p>
        </p:txBody>
      </p:sp>
      <p:sp>
        <p:nvSpPr>
          <p:cNvPr id="3" name="Subtitle 2"/>
          <p:cNvSpPr>
            <a:spLocks noGrp="1"/>
          </p:cNvSpPr>
          <p:nvPr>
            <p:ph type="subTitle" idx="1"/>
          </p:nvPr>
        </p:nvSpPr>
        <p:spPr/>
        <p:txBody>
          <a:bodyPr/>
          <a:lstStyle/>
          <a:p>
            <a:r>
              <a:rPr lang="en-US" smtClean="0"/>
              <a:t>Section title</a:t>
            </a:r>
            <a:endParaRPr lang="en-US" dirty="0"/>
          </a:p>
        </p:txBody>
      </p:sp>
    </p:spTree>
    <p:extLst>
      <p:ext uri="{BB962C8B-B14F-4D97-AF65-F5344CB8AC3E}">
        <p14:creationId xmlns:p14="http://schemas.microsoft.com/office/powerpoint/2010/main" val="10761857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Em psum dolor sit amet, consectetur adipiscing elit. Mauris vehicula dui in neque dignissim, in aliquet nisl varius. Sed a erat ut magna vulputate feugiat. Quisque varius libero placerat erat lobortis congue. Integer a arcu vel ante bibendum scelerisque. Class aptent taciti sociosqu </a:t>
            </a:r>
            <a:r>
              <a:rPr lang="en-US" dirty="0" smtClean="0">
                <a:hlinkClick r:id="rId3"/>
              </a:rPr>
              <a:t>ad litora torquent.</a:t>
            </a:r>
            <a:endParaRPr lang="en-US" dirty="0"/>
          </a:p>
        </p:txBody>
      </p:sp>
      <p:sp>
        <p:nvSpPr>
          <p:cNvPr id="3" name="Title 2"/>
          <p:cNvSpPr>
            <a:spLocks noGrp="1"/>
          </p:cNvSpPr>
          <p:nvPr>
            <p:ph type="title"/>
          </p:nvPr>
        </p:nvSpPr>
        <p:spPr/>
        <p:txBody>
          <a:bodyPr/>
          <a:lstStyle/>
          <a:p>
            <a:r>
              <a:rPr lang="en-US" dirty="0" smtClean="0"/>
              <a:t>Click to edit title</a:t>
            </a:r>
            <a:endParaRPr lang="en-US" dirty="0"/>
          </a:p>
        </p:txBody>
      </p:sp>
      <p:sp>
        <p:nvSpPr>
          <p:cNvPr id="4" name="Arc 3"/>
          <p:cNvSpPr/>
          <p:nvPr/>
        </p:nvSpPr>
        <p:spPr>
          <a:xfrm rot="21073004">
            <a:off x="3389535" y="3434142"/>
            <a:ext cx="1049348" cy="1247329"/>
          </a:xfrm>
          <a:prstGeom prst="arc">
            <a:avLst>
              <a:gd name="adj1" fmla="val 16200000"/>
              <a:gd name="adj2" fmla="val 1264430"/>
            </a:avLst>
          </a:prstGeom>
          <a:ln w="20320">
            <a:solidFill>
              <a:schemeClr val="accent3"/>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5" name="Freeform 4"/>
          <p:cNvSpPr/>
          <p:nvPr/>
        </p:nvSpPr>
        <p:spPr>
          <a:xfrm>
            <a:off x="3773929" y="4257769"/>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 name="Freeform 5"/>
          <p:cNvSpPr/>
          <p:nvPr/>
        </p:nvSpPr>
        <p:spPr>
          <a:xfrm rot="10800000">
            <a:off x="4981007" y="4270758"/>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7" name="TextBox 6"/>
          <p:cNvSpPr txBox="1"/>
          <p:nvPr/>
        </p:nvSpPr>
        <p:spPr>
          <a:xfrm>
            <a:off x="3773929" y="4295173"/>
            <a:ext cx="1336621" cy="542456"/>
          </a:xfrm>
          <a:prstGeom prst="rect">
            <a:avLst/>
          </a:prstGeom>
          <a:noFill/>
          <a:ln>
            <a:noFill/>
          </a:ln>
        </p:spPr>
        <p:txBody>
          <a:bodyPr wrap="square" rtlCol="0">
            <a:spAutoFit/>
          </a:bodyPr>
          <a:lstStyle/>
          <a:p>
            <a:pPr algn="ctr"/>
            <a:r>
              <a:rPr lang="en-US" sz="975" b="1" dirty="0">
                <a:solidFill>
                  <a:schemeClr val="accent3"/>
                </a:solidFill>
                <a:latin typeface="Arial" charset="0"/>
                <a:ea typeface="Arial" charset="0"/>
                <a:cs typeface="Arial" charset="0"/>
              </a:rPr>
              <a:t>Note: </a:t>
            </a:r>
            <a:r>
              <a:rPr lang="en-US" sz="975" dirty="0">
                <a:solidFill>
                  <a:schemeClr val="accent3"/>
                </a:solidFill>
                <a:latin typeface="Arial" charset="0"/>
                <a:ea typeface="Arial" charset="0"/>
                <a:cs typeface="Arial" charset="0"/>
              </a:rPr>
              <a:t>neque in dignissim, and quet nis et umis varius.</a:t>
            </a:r>
          </a:p>
        </p:txBody>
      </p:sp>
    </p:spTree>
    <p:extLst>
      <p:ext uri="{BB962C8B-B14F-4D97-AF65-F5344CB8AC3E}">
        <p14:creationId xmlns:p14="http://schemas.microsoft.com/office/powerpoint/2010/main" val="43815763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lvl="0"/>
            <a:r>
              <a:rPr lang="en-US" smtClean="0"/>
              <a:t>Lorem ipsum dolor sit amet, punit et consectetur adipiscing elit. Mauris and vehicula dui in neque dignissim, in nisl varius. Sed and erat ut magna vulputate feugiat. Quisque varius libero placerat erat lobortis congue. Integer a arcu vel  aante bibendum scelerisque. aliquet in vulputate feugiat. Quisque varius.</a:t>
            </a:r>
            <a:endParaRPr lang="en-US" dirty="0"/>
          </a:p>
        </p:txBody>
      </p:sp>
      <p:sp>
        <p:nvSpPr>
          <p:cNvPr id="3" name="Text Placeholder 2"/>
          <p:cNvSpPr>
            <a:spLocks noGrp="1"/>
          </p:cNvSpPr>
          <p:nvPr>
            <p:ph type="body" idx="11"/>
          </p:nvPr>
        </p:nvSpPr>
        <p:spPr/>
        <p:txBody>
          <a:bodyPr/>
          <a:lstStyle/>
          <a:p>
            <a:pPr lvl="0"/>
            <a:r>
              <a:rPr lang="en-US" smtClean="0"/>
              <a:t>Etiam molestie velit vitae dolor and a euismod, sit amet finibus risus mattis. In ornare convallis velit vitae cursus. Integer egestas sit amet mi vehicula sollicitudin. Pellentesque habitant a malesuada fames ac turpis.</a:t>
            </a:r>
            <a:endParaRPr lang="en-US" dirty="0"/>
          </a:p>
        </p:txBody>
      </p:sp>
      <p:sp>
        <p:nvSpPr>
          <p:cNvPr id="4" name="Title 3"/>
          <p:cNvSpPr>
            <a:spLocks noGrp="1"/>
          </p:cNvSpPr>
          <p:nvPr>
            <p:ph type="title"/>
          </p:nvPr>
        </p:nvSpPr>
        <p:spPr/>
        <p:txBody>
          <a:bodyPr/>
          <a:lstStyle/>
          <a:p>
            <a:r>
              <a:rPr lang="en-US" smtClean="0"/>
              <a:t>Click to edit title</a:t>
            </a:r>
            <a:endParaRPr lang="en-US" dirty="0"/>
          </a:p>
        </p:txBody>
      </p:sp>
    </p:spTree>
    <p:extLst>
      <p:ext uri="{BB962C8B-B14F-4D97-AF65-F5344CB8AC3E}">
        <p14:creationId xmlns:p14="http://schemas.microsoft.com/office/powerpoint/2010/main" val="193888822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r>
              <a:rPr lang="en-US" dirty="0"/>
              <a:t>Lorem ipsum dolor </a:t>
            </a:r>
            <a:r>
              <a:rPr lang="en-US" dirty="0" smtClean="0"/>
              <a:t>amet</a:t>
            </a:r>
            <a:r>
              <a:rPr lang="en-US" dirty="0"/>
              <a:t>, consectetur adipiscing elit.</a:t>
            </a:r>
          </a:p>
          <a:p>
            <a:r>
              <a:rPr lang="en-US" dirty="0"/>
              <a:t>Quisque ac orci in </a:t>
            </a:r>
            <a:r>
              <a:rPr lang="en-US" dirty="0" smtClean="0"/>
              <a:t>and turpis and dapibus </a:t>
            </a:r>
            <a:r>
              <a:rPr lang="en-US" dirty="0"/>
              <a:t>sagittis.</a:t>
            </a:r>
          </a:p>
          <a:p>
            <a:r>
              <a:rPr lang="en-US" dirty="0"/>
              <a:t>Donec vitae justo et neque mollis </a:t>
            </a:r>
            <a:r>
              <a:rPr lang="en-US" dirty="0" smtClean="0"/>
              <a:t>un consectetur</a:t>
            </a:r>
            <a:r>
              <a:rPr lang="en-US" dirty="0"/>
              <a:t>.</a:t>
            </a:r>
          </a:p>
          <a:p>
            <a:r>
              <a:rPr lang="en-US" dirty="0"/>
              <a:t>Etiam aliquet ex sed bibendum </a:t>
            </a:r>
            <a:r>
              <a:rPr lang="en-US" dirty="0" smtClean="0"/>
              <a:t>et consequat</a:t>
            </a:r>
            <a:r>
              <a:rPr lang="en-US" dirty="0"/>
              <a:t>.</a:t>
            </a:r>
          </a:p>
          <a:p>
            <a:r>
              <a:rPr lang="en-US" dirty="0"/>
              <a:t>Cras lacinia est ac elit dignissim varius.</a:t>
            </a:r>
          </a:p>
          <a:p>
            <a:r>
              <a:rPr lang="en-US" dirty="0"/>
              <a:t>Duis sit amet odio facilisis turpis elit </a:t>
            </a:r>
            <a:r>
              <a:rPr lang="en-US" dirty="0" smtClean="0"/>
              <a:t>placerat</a:t>
            </a:r>
            <a:r>
              <a:rPr lang="en-US" dirty="0"/>
              <a:t>.</a:t>
            </a:r>
          </a:p>
          <a:p>
            <a:r>
              <a:rPr lang="en-US" dirty="0"/>
              <a:t>Justo et neque odio facilisis </a:t>
            </a:r>
            <a:r>
              <a:rPr lang="en-US" dirty="0" smtClean="0"/>
              <a:t>turpis placerat.</a:t>
            </a:r>
            <a:endParaRPr lang="en-US" dirty="0"/>
          </a:p>
        </p:txBody>
      </p:sp>
      <p:sp>
        <p:nvSpPr>
          <p:cNvPr id="3" name="Title 2"/>
          <p:cNvSpPr>
            <a:spLocks noGrp="1"/>
          </p:cNvSpPr>
          <p:nvPr>
            <p:ph type="title"/>
          </p:nvPr>
        </p:nvSpPr>
        <p:spPr/>
        <p:txBody>
          <a:bodyPr/>
          <a:lstStyle/>
          <a:p>
            <a:r>
              <a:rPr lang="en-US" dirty="0"/>
              <a:t>Click to edit title</a:t>
            </a:r>
          </a:p>
        </p:txBody>
      </p:sp>
    </p:spTree>
    <p:extLst>
      <p:ext uri="{BB962C8B-B14F-4D97-AF65-F5344CB8AC3E}">
        <p14:creationId xmlns:p14="http://schemas.microsoft.com/office/powerpoint/2010/main" val="3837902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title</a:t>
            </a:r>
          </a:p>
        </p:txBody>
      </p:sp>
      <p:sp>
        <p:nvSpPr>
          <p:cNvPr id="3" name="Content Placeholder 2"/>
          <p:cNvSpPr>
            <a:spLocks noGrp="1"/>
          </p:cNvSpPr>
          <p:nvPr>
            <p:ph sz="quarter" idx="10"/>
          </p:nvPr>
        </p:nvSpPr>
        <p:spPr/>
        <p:txBody>
          <a:body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lvl="2">
              <a:defRPr/>
            </a:pPr>
            <a:r>
              <a:rPr lang="en-US" dirty="0"/>
              <a:t>Third level</a:t>
            </a:r>
          </a:p>
          <a:p>
            <a:pPr lvl="0"/>
            <a:r>
              <a:rPr lang="en-US" dirty="0"/>
              <a:t>CLICK TO EDIT MASTER TEXT STYLES</a:t>
            </a:r>
          </a:p>
          <a:p>
            <a:pPr lvl="1"/>
            <a:r>
              <a:rPr lang="en-US" dirty="0"/>
              <a:t>Second level text </a:t>
            </a:r>
          </a:p>
          <a:p>
            <a:pPr lvl="2"/>
            <a:r>
              <a:rPr lang="en-US" dirty="0"/>
              <a:t>Third level</a:t>
            </a:r>
          </a:p>
          <a:p>
            <a:pPr lvl="2">
              <a:defRPr/>
            </a:pPr>
            <a:r>
              <a:rPr lang="en-US" dirty="0"/>
              <a:t>Third </a:t>
            </a:r>
            <a:r>
              <a:rPr lang="en-US" dirty="0" smtClean="0"/>
              <a:t>level</a:t>
            </a:r>
            <a:endParaRPr lang="en-US" dirty="0"/>
          </a:p>
        </p:txBody>
      </p:sp>
    </p:spTree>
    <p:extLst>
      <p:ext uri="{BB962C8B-B14F-4D97-AF65-F5344CB8AC3E}">
        <p14:creationId xmlns:p14="http://schemas.microsoft.com/office/powerpoint/2010/main" val="172898639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idx="13"/>
          </p:nvPr>
        </p:nvSpPr>
        <p:spPr/>
      </p:sp>
      <p:sp>
        <p:nvSpPr>
          <p:cNvPr id="3" name="Title 2"/>
          <p:cNvSpPr>
            <a:spLocks noGrp="1"/>
          </p:cNvSpPr>
          <p:nvPr>
            <p:ph type="title"/>
          </p:nvPr>
        </p:nvSpPr>
        <p:spPr/>
        <p:txBody>
          <a:bodyPr/>
          <a:lstStyle/>
          <a:p>
            <a:r>
              <a:rPr lang="en-US" dirty="0" smtClean="0"/>
              <a:t>Click to edit title</a:t>
            </a:r>
            <a:endParaRPr lang="en-US" dirty="0"/>
          </a:p>
        </p:txBody>
      </p:sp>
      <p:sp>
        <p:nvSpPr>
          <p:cNvPr id="4" name="Text Placeholder 3"/>
          <p:cNvSpPr>
            <a:spLocks noGrp="1"/>
          </p:cNvSpPr>
          <p:nvPr>
            <p:ph type="body" idx="1"/>
          </p:nvPr>
        </p:nvSpPr>
        <p:spPr/>
        <p:txBody>
          <a:bodyPr/>
          <a:lstStyle/>
          <a:p>
            <a:r>
              <a:rPr lang="en-US" dirty="0"/>
              <a:t>Em psum dolor sit amet, consectetur adipiscing elit. Mauris vehicula dui in neque dignissim, in aliquet nisl varius. Sed a erat ut magna vulputate feugiat. Quisque varius and libero placerat erat lobortis congue. Integer a arcu vel ante bibendum scelerisque. Class aptent taciti sociosqu ad litora torquent.</a:t>
            </a:r>
          </a:p>
          <a:p>
            <a:endParaRPr lang="en-US" dirty="0"/>
          </a:p>
        </p:txBody>
      </p:sp>
      <p:sp>
        <p:nvSpPr>
          <p:cNvPr id="5" name="Arc 4"/>
          <p:cNvSpPr/>
          <p:nvPr/>
        </p:nvSpPr>
        <p:spPr>
          <a:xfrm rot="14218706" flipV="1">
            <a:off x="3003279" y="4303871"/>
            <a:ext cx="1049348" cy="1247329"/>
          </a:xfrm>
          <a:prstGeom prst="arc">
            <a:avLst>
              <a:gd name="adj1" fmla="val 16200000"/>
              <a:gd name="adj2" fmla="val 4002257"/>
            </a:avLst>
          </a:prstGeom>
          <a:ln w="20320">
            <a:solidFill>
              <a:schemeClr val="accent3"/>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6" name="TextBox 5"/>
          <p:cNvSpPr txBox="1"/>
          <p:nvPr/>
        </p:nvSpPr>
        <p:spPr>
          <a:xfrm>
            <a:off x="2323075" y="5082070"/>
            <a:ext cx="1381527" cy="553998"/>
          </a:xfrm>
          <a:prstGeom prst="rect">
            <a:avLst/>
          </a:prstGeom>
          <a:noFill/>
        </p:spPr>
        <p:txBody>
          <a:bodyPr wrap="square" rtlCol="0">
            <a:spAutoFit/>
          </a:bodyPr>
          <a:lstStyle/>
          <a:p>
            <a:r>
              <a:rPr lang="en-US" sz="1050" b="1" dirty="0">
                <a:solidFill>
                  <a:schemeClr val="accent3"/>
                </a:solidFill>
                <a:latin typeface="Arial" charset="0"/>
                <a:ea typeface="Arial" charset="0"/>
                <a:cs typeface="Arial" charset="0"/>
              </a:rPr>
              <a:t>Note: </a:t>
            </a:r>
            <a:r>
              <a:rPr lang="en-US" sz="975" dirty="0">
                <a:solidFill>
                  <a:schemeClr val="accent3"/>
                </a:solidFill>
                <a:latin typeface="Arial" charset="0"/>
                <a:ea typeface="Arial" charset="0"/>
                <a:cs typeface="Arial" charset="0"/>
              </a:rPr>
              <a:t>neque digni and in aliquet nisl </a:t>
            </a:r>
            <a:br>
              <a:rPr lang="en-US" sz="975" dirty="0">
                <a:solidFill>
                  <a:schemeClr val="accent3"/>
                </a:solidFill>
                <a:latin typeface="Arial" charset="0"/>
                <a:ea typeface="Arial" charset="0"/>
                <a:cs typeface="Arial" charset="0"/>
              </a:rPr>
            </a:br>
            <a:r>
              <a:rPr lang="en-US" sz="975" dirty="0">
                <a:solidFill>
                  <a:schemeClr val="accent3"/>
                </a:solidFill>
                <a:latin typeface="Arial" charset="0"/>
                <a:ea typeface="Arial" charset="0"/>
                <a:cs typeface="Arial" charset="0"/>
              </a:rPr>
              <a:t>et a umis varius.</a:t>
            </a:r>
          </a:p>
        </p:txBody>
      </p:sp>
    </p:spTree>
    <p:extLst>
      <p:ext uri="{BB962C8B-B14F-4D97-AF65-F5344CB8AC3E}">
        <p14:creationId xmlns:p14="http://schemas.microsoft.com/office/powerpoint/2010/main" val="100982799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idx="13"/>
          </p:nvPr>
        </p:nvSpPr>
        <p:spPr/>
      </p:sp>
      <p:sp>
        <p:nvSpPr>
          <p:cNvPr id="3" name="Title 2"/>
          <p:cNvSpPr>
            <a:spLocks noGrp="1"/>
          </p:cNvSpPr>
          <p:nvPr>
            <p:ph type="title"/>
          </p:nvPr>
        </p:nvSpPr>
        <p:spPr/>
        <p:txBody>
          <a:bodyPr/>
          <a:lstStyle/>
          <a:p>
            <a:r>
              <a:rPr lang="en-US" dirty="0" smtClean="0"/>
              <a:t>Click to edit title</a:t>
            </a:r>
            <a:endParaRPr lang="en-US" dirty="0"/>
          </a:p>
        </p:txBody>
      </p:sp>
      <p:sp>
        <p:nvSpPr>
          <p:cNvPr id="4" name="Picture Placeholder 3"/>
          <p:cNvSpPr>
            <a:spLocks noGrp="1"/>
          </p:cNvSpPr>
          <p:nvPr>
            <p:ph type="pic" idx="14"/>
          </p:nvPr>
        </p:nvSpPr>
        <p:spPr/>
      </p:sp>
      <p:sp>
        <p:nvSpPr>
          <p:cNvPr id="5" name="Picture Placeholder 4"/>
          <p:cNvSpPr>
            <a:spLocks noGrp="1"/>
          </p:cNvSpPr>
          <p:nvPr>
            <p:ph type="pic" idx="15"/>
          </p:nvPr>
        </p:nvSpPr>
        <p:spPr/>
      </p:sp>
      <p:sp>
        <p:nvSpPr>
          <p:cNvPr id="6" name="Text Placeholder 5"/>
          <p:cNvSpPr>
            <a:spLocks noGrp="1"/>
          </p:cNvSpPr>
          <p:nvPr>
            <p:ph type="body" idx="1"/>
          </p:nvPr>
        </p:nvSpPr>
        <p:spPr/>
        <p:txBody>
          <a:bodyPr/>
          <a:lstStyle/>
          <a:p>
            <a:r>
              <a:rPr lang="en-US" dirty="0"/>
              <a:t>Em psum dolor sit amet, consectetur adipiscing elit. Mauris vehicula dui in neque dignissim, in aliquet nisl varius. Sed a erat ut magna vulputate feugiat. Quisque varius and libero placerat erat lobortis congue. Integer a arcu vel ante bibendum scelerisque. Class aptent taciti sociosqu ad litora torquent.</a:t>
            </a:r>
          </a:p>
          <a:p>
            <a:endParaRPr lang="en-US" dirty="0"/>
          </a:p>
        </p:txBody>
      </p:sp>
      <p:sp>
        <p:nvSpPr>
          <p:cNvPr id="7" name="Oval 6"/>
          <p:cNvSpPr/>
          <p:nvPr/>
        </p:nvSpPr>
        <p:spPr>
          <a:xfrm>
            <a:off x="3983158" y="3672173"/>
            <a:ext cx="167684" cy="167684"/>
          </a:xfrm>
          <a:prstGeom prst="ellipse">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A</a:t>
            </a:r>
          </a:p>
        </p:txBody>
      </p:sp>
      <p:sp>
        <p:nvSpPr>
          <p:cNvPr id="8" name="Oval 7"/>
          <p:cNvSpPr/>
          <p:nvPr/>
        </p:nvSpPr>
        <p:spPr>
          <a:xfrm>
            <a:off x="3979786" y="6507187"/>
            <a:ext cx="167684" cy="167684"/>
          </a:xfrm>
          <a:prstGeom prst="ellipse">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B</a:t>
            </a:r>
          </a:p>
        </p:txBody>
      </p:sp>
      <p:sp>
        <p:nvSpPr>
          <p:cNvPr id="9" name="Oval 8"/>
          <p:cNvSpPr/>
          <p:nvPr/>
        </p:nvSpPr>
        <p:spPr>
          <a:xfrm>
            <a:off x="6627315" y="6507187"/>
            <a:ext cx="167684" cy="167684"/>
          </a:xfrm>
          <a:prstGeom prst="ellipse">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C</a:t>
            </a:r>
          </a:p>
        </p:txBody>
      </p:sp>
      <p:sp>
        <p:nvSpPr>
          <p:cNvPr id="10" name="Freeform 9"/>
          <p:cNvSpPr/>
          <p:nvPr/>
        </p:nvSpPr>
        <p:spPr>
          <a:xfrm>
            <a:off x="2260440" y="5791302"/>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1" name="Freeform 10"/>
          <p:cNvSpPr/>
          <p:nvPr/>
        </p:nvSpPr>
        <p:spPr>
          <a:xfrm rot="10800000">
            <a:off x="3467518" y="5804291"/>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2" name="TextBox 11"/>
          <p:cNvSpPr txBox="1"/>
          <p:nvPr/>
        </p:nvSpPr>
        <p:spPr>
          <a:xfrm>
            <a:off x="2260440" y="5828706"/>
            <a:ext cx="1336621" cy="542456"/>
          </a:xfrm>
          <a:prstGeom prst="rect">
            <a:avLst/>
          </a:prstGeom>
          <a:noFill/>
          <a:ln>
            <a:noFill/>
          </a:ln>
        </p:spPr>
        <p:txBody>
          <a:bodyPr wrap="square" rtlCol="0">
            <a:spAutoFit/>
          </a:bodyPr>
          <a:lstStyle/>
          <a:p>
            <a:pPr algn="ctr"/>
            <a:r>
              <a:rPr lang="en-US" sz="975" b="1" dirty="0">
                <a:solidFill>
                  <a:schemeClr val="accent3"/>
                </a:solidFill>
                <a:latin typeface="Arial" charset="0"/>
                <a:ea typeface="Arial" charset="0"/>
                <a:cs typeface="Arial" charset="0"/>
              </a:rPr>
              <a:t>Note: </a:t>
            </a:r>
            <a:r>
              <a:rPr lang="en-US" sz="975" dirty="0">
                <a:solidFill>
                  <a:schemeClr val="accent3"/>
                </a:solidFill>
                <a:latin typeface="Arial" charset="0"/>
                <a:ea typeface="Arial" charset="0"/>
                <a:cs typeface="Arial" charset="0"/>
              </a:rPr>
              <a:t>neque in dignissim, and quet nis et umis varius.</a:t>
            </a:r>
          </a:p>
        </p:txBody>
      </p:sp>
    </p:spTree>
    <p:extLst>
      <p:ext uri="{BB962C8B-B14F-4D97-AF65-F5344CB8AC3E}">
        <p14:creationId xmlns:p14="http://schemas.microsoft.com/office/powerpoint/2010/main" val="81423233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idx="13"/>
          </p:nvPr>
        </p:nvSpPr>
        <p:spPr/>
      </p:sp>
      <p:sp>
        <p:nvSpPr>
          <p:cNvPr id="3" name="TextBox 2"/>
          <p:cNvSpPr txBox="1"/>
          <p:nvPr/>
        </p:nvSpPr>
        <p:spPr>
          <a:xfrm>
            <a:off x="265675" y="6093921"/>
            <a:ext cx="1381527" cy="553998"/>
          </a:xfrm>
          <a:prstGeom prst="rect">
            <a:avLst/>
          </a:prstGeom>
          <a:noFill/>
        </p:spPr>
        <p:txBody>
          <a:bodyPr wrap="square" rtlCol="0">
            <a:spAutoFit/>
          </a:bodyPr>
          <a:lstStyle/>
          <a:p>
            <a:r>
              <a:rPr lang="en-US" sz="1050" b="1" dirty="0">
                <a:solidFill>
                  <a:schemeClr val="bg1"/>
                </a:solidFill>
                <a:latin typeface="Arial" charset="0"/>
                <a:ea typeface="Arial" charset="0"/>
                <a:cs typeface="Arial" charset="0"/>
              </a:rPr>
              <a:t>Note: </a:t>
            </a:r>
            <a:r>
              <a:rPr lang="en-US" sz="975" dirty="0">
                <a:solidFill>
                  <a:schemeClr val="bg1"/>
                </a:solidFill>
                <a:latin typeface="Arial" charset="0"/>
                <a:ea typeface="Arial" charset="0"/>
                <a:cs typeface="Arial" charset="0"/>
              </a:rPr>
              <a:t>neque digni and in aliquet nisl </a:t>
            </a:r>
            <a:br>
              <a:rPr lang="en-US" sz="975" dirty="0">
                <a:solidFill>
                  <a:schemeClr val="bg1"/>
                </a:solidFill>
                <a:latin typeface="Arial" charset="0"/>
                <a:ea typeface="Arial" charset="0"/>
                <a:cs typeface="Arial" charset="0"/>
              </a:rPr>
            </a:br>
            <a:r>
              <a:rPr lang="en-US" sz="975" dirty="0">
                <a:solidFill>
                  <a:schemeClr val="bg1"/>
                </a:solidFill>
                <a:latin typeface="Arial" charset="0"/>
                <a:ea typeface="Arial" charset="0"/>
                <a:cs typeface="Arial" charset="0"/>
              </a:rPr>
              <a:t>et a umis varius.</a:t>
            </a:r>
          </a:p>
        </p:txBody>
      </p:sp>
      <p:sp>
        <p:nvSpPr>
          <p:cNvPr id="4" name="Arc 3"/>
          <p:cNvSpPr/>
          <p:nvPr/>
        </p:nvSpPr>
        <p:spPr>
          <a:xfrm rot="14652315" flipV="1">
            <a:off x="868885" y="5413358"/>
            <a:ext cx="1049348" cy="1247329"/>
          </a:xfrm>
          <a:prstGeom prst="arc">
            <a:avLst>
              <a:gd name="adj1" fmla="val 16200000"/>
              <a:gd name="adj2" fmla="val 4002257"/>
            </a:avLst>
          </a:prstGeom>
          <a:ln w="20320">
            <a:solidFill>
              <a:schemeClr val="bg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Tree>
    <p:extLst>
      <p:ext uri="{BB962C8B-B14F-4D97-AF65-F5344CB8AC3E}">
        <p14:creationId xmlns:p14="http://schemas.microsoft.com/office/powerpoint/2010/main" val="2721769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marL="38100" indent="0">
              <a:buNone/>
            </a:pPr>
            <a:r>
              <a:rPr lang="en-US" dirty="0" smtClean="0"/>
              <a:t>TLA</a:t>
            </a:r>
            <a:r>
              <a:rPr lang="en-US" dirty="0"/>
              <a:t>+ is a language for </a:t>
            </a:r>
            <a:r>
              <a:rPr lang="en-US" dirty="0" smtClean="0"/>
              <a:t>modeling concurrent and distributed system </a:t>
            </a:r>
            <a:r>
              <a:rPr lang="en-US" dirty="0"/>
              <a:t>above the code level and hardware above the circuit level. </a:t>
            </a:r>
            <a:r>
              <a:rPr lang="en-US" dirty="0" smtClean="0"/>
              <a:t>TLA</a:t>
            </a:r>
            <a:r>
              <a:rPr lang="en-US" dirty="0"/>
              <a:t>+ is based on mathematics and does not resemble any programming language.  Most engineers will find </a:t>
            </a:r>
            <a:r>
              <a:rPr lang="en-US" dirty="0" err="1"/>
              <a:t>PlusCal</a:t>
            </a:r>
            <a:r>
              <a:rPr lang="en-US" dirty="0"/>
              <a:t>, described below, to be the easiest way to start using TLA+.</a:t>
            </a:r>
          </a:p>
          <a:p>
            <a:pPr marL="38100" indent="0">
              <a:buNone/>
            </a:pPr>
            <a:r>
              <a:rPr lang="en-US" dirty="0" smtClean="0"/>
              <a:t>Some important tools TLA+ has:</a:t>
            </a:r>
            <a:endParaRPr lang="en-US" dirty="0"/>
          </a:p>
          <a:p>
            <a:r>
              <a:rPr lang="en-US" dirty="0" smtClean="0"/>
              <a:t>TLC Model Checker</a:t>
            </a:r>
            <a:endParaRPr lang="en-US" dirty="0"/>
          </a:p>
          <a:p>
            <a:r>
              <a:rPr lang="en-US" dirty="0" smtClean="0"/>
              <a:t>TLAPS, the TLA+ proof system</a:t>
            </a:r>
            <a:endParaRPr lang="en-US" dirty="0"/>
          </a:p>
          <a:p>
            <a:r>
              <a:rPr lang="en-US" dirty="0" smtClean="0"/>
              <a:t>TLA+ Toolbox, an IDE</a:t>
            </a:r>
            <a:endParaRPr lang="en-US" dirty="0"/>
          </a:p>
          <a:p>
            <a:r>
              <a:rPr lang="en-US" dirty="0" err="1" smtClean="0"/>
              <a:t>PlusCal</a:t>
            </a:r>
            <a:r>
              <a:rPr lang="en-US" dirty="0" smtClean="0"/>
              <a:t> Translator</a:t>
            </a:r>
            <a:endParaRPr lang="en-US" dirty="0"/>
          </a:p>
        </p:txBody>
      </p:sp>
      <p:sp>
        <p:nvSpPr>
          <p:cNvPr id="3" name="Title 2"/>
          <p:cNvSpPr>
            <a:spLocks noGrp="1"/>
          </p:cNvSpPr>
          <p:nvPr>
            <p:ph type="title"/>
          </p:nvPr>
        </p:nvSpPr>
        <p:spPr/>
        <p:txBody>
          <a:bodyPr/>
          <a:lstStyle/>
          <a:p>
            <a:r>
              <a:rPr lang="en-US" dirty="0" smtClean="0"/>
              <a:t>What is TLA+</a:t>
            </a:r>
            <a:endParaRPr lang="en-US" dirty="0"/>
          </a:p>
        </p:txBody>
      </p:sp>
    </p:spTree>
    <p:extLst>
      <p:ext uri="{BB962C8B-B14F-4D97-AF65-F5344CB8AC3E}">
        <p14:creationId xmlns:p14="http://schemas.microsoft.com/office/powerpoint/2010/main" val="127553765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Chart Placeholder 14"/>
          <p:cNvGraphicFramePr>
            <a:graphicFrameLocks noGrp="1"/>
          </p:cNvGraphicFramePr>
          <p:nvPr>
            <p:ph type="chart" sz="quarter" idx="16"/>
            <p:extLst>
              <p:ext uri="{D42A27DB-BD31-4B8C-83A1-F6EECF244321}">
                <p14:modId xmlns:p14="http://schemas.microsoft.com/office/powerpoint/2010/main" val="1274546783"/>
              </p:ext>
            </p:extLst>
          </p:nvPr>
        </p:nvGraphicFramePr>
        <p:xfrm>
          <a:off x="3628591" y="2291255"/>
          <a:ext cx="5210609" cy="3972910"/>
        </p:xfrm>
        <a:graphic>
          <a:graphicData uri="http://schemas.openxmlformats.org/drawingml/2006/chart">
            <c:chart xmlns:c="http://schemas.openxmlformats.org/drawingml/2006/chart" xmlns:r="http://schemas.openxmlformats.org/officeDocument/2006/relationships" r:id="rId2"/>
          </a:graphicData>
        </a:graphic>
      </p:graphicFrame>
      <p:sp>
        <p:nvSpPr>
          <p:cNvPr id="7" name="Title 4"/>
          <p:cNvSpPr>
            <a:spLocks noGrp="1"/>
          </p:cNvSpPr>
          <p:nvPr>
            <p:ph type="title"/>
          </p:nvPr>
        </p:nvSpPr>
        <p:spPr/>
        <p:txBody>
          <a:bodyPr/>
          <a:lstStyle/>
          <a:p>
            <a:r>
              <a:rPr lang="en-US" dirty="0" smtClean="0"/>
              <a:t>Click to add title</a:t>
            </a:r>
            <a:endParaRPr lang="en-US" dirty="0"/>
          </a:p>
        </p:txBody>
      </p:sp>
      <p:sp>
        <p:nvSpPr>
          <p:cNvPr id="2" name="Text Placeholder 1"/>
          <p:cNvSpPr>
            <a:spLocks noGrp="1"/>
          </p:cNvSpPr>
          <p:nvPr>
            <p:ph type="body" idx="1"/>
          </p:nvPr>
        </p:nvSpPr>
        <p:spPr/>
        <p:txBody>
          <a:bodyPr/>
          <a:lstStyle/>
          <a:p>
            <a:pPr lvl="0"/>
            <a:r>
              <a:rPr lang="en-US" dirty="0" smtClean="0"/>
              <a:t>Lorem ipsum dolor sit amet, consectet adipiscing elit. Mauris vehicula a dui in neque dignissim, in aliquet nisl varius. Sed a erat ut magna vulputate feugiat. Quisque varius libero placerat erat and lobortis congue. Integer a arcu vel ante bibend and et scelerisque.</a:t>
            </a:r>
          </a:p>
          <a:p>
            <a:endParaRPr lang="en-US" dirty="0"/>
          </a:p>
        </p:txBody>
      </p:sp>
      <p:sp>
        <p:nvSpPr>
          <p:cNvPr id="11" name="Rectangle 10"/>
          <p:cNvSpPr/>
          <p:nvPr/>
        </p:nvSpPr>
        <p:spPr>
          <a:xfrm>
            <a:off x="1969495" y="4727407"/>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2" name="Freeform 11"/>
          <p:cNvSpPr/>
          <p:nvPr/>
        </p:nvSpPr>
        <p:spPr>
          <a:xfrm>
            <a:off x="2069236" y="4824598"/>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3" name="Freeform 12"/>
          <p:cNvSpPr/>
          <p:nvPr/>
        </p:nvSpPr>
        <p:spPr>
          <a:xfrm rot="10800000">
            <a:off x="3276314" y="4837588"/>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4" name="TextBox 13"/>
          <p:cNvSpPr txBox="1"/>
          <p:nvPr/>
        </p:nvSpPr>
        <p:spPr>
          <a:xfrm>
            <a:off x="2147098" y="4877767"/>
            <a:ext cx="1182065" cy="542456"/>
          </a:xfrm>
          <a:prstGeom prst="rect">
            <a:avLst/>
          </a:prstGeom>
          <a:noFill/>
        </p:spPr>
        <p:txBody>
          <a:bodyPr wrap="square" rtlCol="0">
            <a:spAutoFit/>
          </a:bodyPr>
          <a:lstStyle/>
          <a:p>
            <a:pPr algn="ctr"/>
            <a:r>
              <a:rPr lang="en-US" sz="975" dirty="0">
                <a:solidFill>
                  <a:schemeClr val="bg1"/>
                </a:solidFill>
                <a:latin typeface="Arial" charset="0"/>
                <a:ea typeface="Arial" charset="0"/>
                <a:cs typeface="Arial" charset="0"/>
              </a:rPr>
              <a:t>neque dignissim, and in aliquet nisl </a:t>
            </a:r>
            <a:br>
              <a:rPr lang="en-US" sz="975" dirty="0">
                <a:solidFill>
                  <a:schemeClr val="bg1"/>
                </a:solidFill>
                <a:latin typeface="Arial" charset="0"/>
                <a:ea typeface="Arial" charset="0"/>
                <a:cs typeface="Arial" charset="0"/>
              </a:rPr>
            </a:br>
            <a:r>
              <a:rPr lang="en-US" sz="975" dirty="0">
                <a:solidFill>
                  <a:schemeClr val="bg1"/>
                </a:solidFill>
                <a:latin typeface="Arial" charset="0"/>
                <a:ea typeface="Arial" charset="0"/>
                <a:cs typeface="Arial" charset="0"/>
              </a:rPr>
              <a:t>et umis varius.</a:t>
            </a:r>
          </a:p>
        </p:txBody>
      </p:sp>
    </p:spTree>
    <p:extLst>
      <p:ext uri="{BB962C8B-B14F-4D97-AF65-F5344CB8AC3E}">
        <p14:creationId xmlns:p14="http://schemas.microsoft.com/office/powerpoint/2010/main" val="2102762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rc 1"/>
          <p:cNvSpPr/>
          <p:nvPr/>
        </p:nvSpPr>
        <p:spPr>
          <a:xfrm rot="16200000" flipV="1">
            <a:off x="652403" y="3507219"/>
            <a:ext cx="1049348" cy="1247329"/>
          </a:xfrm>
          <a:prstGeom prst="arc">
            <a:avLst>
              <a:gd name="adj1" fmla="val 16200000"/>
              <a:gd name="adj2" fmla="val 4002257"/>
            </a:avLst>
          </a:prstGeom>
          <a:ln w="20320">
            <a:solidFill>
              <a:schemeClr val="accent3"/>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3" name="Oval 2"/>
          <p:cNvSpPr/>
          <p:nvPr/>
        </p:nvSpPr>
        <p:spPr>
          <a:xfrm>
            <a:off x="561889"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1</a:t>
            </a:r>
          </a:p>
        </p:txBody>
      </p:sp>
      <p:sp>
        <p:nvSpPr>
          <p:cNvPr id="4" name="Oval 3"/>
          <p:cNvSpPr/>
          <p:nvPr/>
        </p:nvSpPr>
        <p:spPr>
          <a:xfrm>
            <a:off x="918242"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2</a:t>
            </a:r>
          </a:p>
        </p:txBody>
      </p:sp>
      <p:sp>
        <p:nvSpPr>
          <p:cNvPr id="5" name="Oval 4"/>
          <p:cNvSpPr/>
          <p:nvPr/>
        </p:nvSpPr>
        <p:spPr>
          <a:xfrm>
            <a:off x="1274595"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3</a:t>
            </a:r>
          </a:p>
        </p:txBody>
      </p:sp>
      <p:sp>
        <p:nvSpPr>
          <p:cNvPr id="6" name="Oval 5"/>
          <p:cNvSpPr/>
          <p:nvPr/>
        </p:nvSpPr>
        <p:spPr>
          <a:xfrm>
            <a:off x="1630948"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4</a:t>
            </a:r>
          </a:p>
        </p:txBody>
      </p:sp>
      <p:sp>
        <p:nvSpPr>
          <p:cNvPr id="7" name="Oval 6"/>
          <p:cNvSpPr/>
          <p:nvPr/>
        </p:nvSpPr>
        <p:spPr>
          <a:xfrm>
            <a:off x="1987300"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5</a:t>
            </a:r>
          </a:p>
        </p:txBody>
      </p:sp>
      <p:sp>
        <p:nvSpPr>
          <p:cNvPr id="8" name="Oval 7"/>
          <p:cNvSpPr/>
          <p:nvPr/>
        </p:nvSpPr>
        <p:spPr>
          <a:xfrm>
            <a:off x="2343653"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6</a:t>
            </a:r>
          </a:p>
        </p:txBody>
      </p:sp>
      <p:sp>
        <p:nvSpPr>
          <p:cNvPr id="9" name="Oval 8"/>
          <p:cNvSpPr/>
          <p:nvPr/>
        </p:nvSpPr>
        <p:spPr>
          <a:xfrm>
            <a:off x="2700006"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7</a:t>
            </a:r>
          </a:p>
        </p:txBody>
      </p:sp>
      <p:sp>
        <p:nvSpPr>
          <p:cNvPr id="10" name="Oval 9"/>
          <p:cNvSpPr/>
          <p:nvPr/>
        </p:nvSpPr>
        <p:spPr>
          <a:xfrm>
            <a:off x="3056359"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8</a:t>
            </a:r>
          </a:p>
        </p:txBody>
      </p:sp>
      <p:sp>
        <p:nvSpPr>
          <p:cNvPr id="11" name="Oval 10"/>
          <p:cNvSpPr/>
          <p:nvPr/>
        </p:nvSpPr>
        <p:spPr>
          <a:xfrm>
            <a:off x="3412711"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9</a:t>
            </a:r>
          </a:p>
        </p:txBody>
      </p:sp>
      <p:sp>
        <p:nvSpPr>
          <p:cNvPr id="12" name="Oval 11"/>
          <p:cNvSpPr/>
          <p:nvPr/>
        </p:nvSpPr>
        <p:spPr>
          <a:xfrm>
            <a:off x="3769063"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0</a:t>
            </a:r>
          </a:p>
        </p:txBody>
      </p:sp>
      <p:sp>
        <p:nvSpPr>
          <p:cNvPr id="13" name="Oval 12"/>
          <p:cNvSpPr/>
          <p:nvPr/>
        </p:nvSpPr>
        <p:spPr>
          <a:xfrm>
            <a:off x="562451"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1</a:t>
            </a:r>
          </a:p>
        </p:txBody>
      </p:sp>
      <p:sp>
        <p:nvSpPr>
          <p:cNvPr id="14" name="Oval 13"/>
          <p:cNvSpPr/>
          <p:nvPr/>
        </p:nvSpPr>
        <p:spPr>
          <a:xfrm>
            <a:off x="918804"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2</a:t>
            </a:r>
          </a:p>
        </p:txBody>
      </p:sp>
      <p:sp>
        <p:nvSpPr>
          <p:cNvPr id="15" name="Oval 14"/>
          <p:cNvSpPr/>
          <p:nvPr/>
        </p:nvSpPr>
        <p:spPr>
          <a:xfrm>
            <a:off x="1275157"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3</a:t>
            </a:r>
          </a:p>
        </p:txBody>
      </p:sp>
      <p:sp>
        <p:nvSpPr>
          <p:cNvPr id="16" name="Oval 15"/>
          <p:cNvSpPr/>
          <p:nvPr/>
        </p:nvSpPr>
        <p:spPr>
          <a:xfrm>
            <a:off x="1631509"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4</a:t>
            </a:r>
          </a:p>
        </p:txBody>
      </p:sp>
      <p:sp>
        <p:nvSpPr>
          <p:cNvPr id="17" name="Oval 16"/>
          <p:cNvSpPr/>
          <p:nvPr/>
        </p:nvSpPr>
        <p:spPr>
          <a:xfrm>
            <a:off x="1987862"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5</a:t>
            </a:r>
          </a:p>
        </p:txBody>
      </p:sp>
      <p:sp>
        <p:nvSpPr>
          <p:cNvPr id="18" name="Oval 17"/>
          <p:cNvSpPr/>
          <p:nvPr/>
        </p:nvSpPr>
        <p:spPr>
          <a:xfrm>
            <a:off x="2344215"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6</a:t>
            </a:r>
          </a:p>
        </p:txBody>
      </p:sp>
      <p:sp>
        <p:nvSpPr>
          <p:cNvPr id="19" name="Oval 18"/>
          <p:cNvSpPr/>
          <p:nvPr/>
        </p:nvSpPr>
        <p:spPr>
          <a:xfrm>
            <a:off x="2700568"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7</a:t>
            </a:r>
          </a:p>
        </p:txBody>
      </p:sp>
      <p:sp>
        <p:nvSpPr>
          <p:cNvPr id="20" name="Oval 19"/>
          <p:cNvSpPr/>
          <p:nvPr/>
        </p:nvSpPr>
        <p:spPr>
          <a:xfrm>
            <a:off x="3056920"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8</a:t>
            </a:r>
          </a:p>
        </p:txBody>
      </p:sp>
      <p:sp>
        <p:nvSpPr>
          <p:cNvPr id="21" name="Oval 20"/>
          <p:cNvSpPr/>
          <p:nvPr/>
        </p:nvSpPr>
        <p:spPr>
          <a:xfrm>
            <a:off x="3413273"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9</a:t>
            </a:r>
          </a:p>
        </p:txBody>
      </p:sp>
      <p:sp>
        <p:nvSpPr>
          <p:cNvPr id="22" name="Oval 21"/>
          <p:cNvSpPr/>
          <p:nvPr/>
        </p:nvSpPr>
        <p:spPr>
          <a:xfrm>
            <a:off x="3769624"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0</a:t>
            </a:r>
          </a:p>
        </p:txBody>
      </p:sp>
      <p:sp>
        <p:nvSpPr>
          <p:cNvPr id="23" name="Arc 22"/>
          <p:cNvSpPr/>
          <p:nvPr/>
        </p:nvSpPr>
        <p:spPr>
          <a:xfrm rot="16200000" flipV="1">
            <a:off x="2357479" y="3507218"/>
            <a:ext cx="1049348" cy="1247329"/>
          </a:xfrm>
          <a:prstGeom prst="arc">
            <a:avLst>
              <a:gd name="adj1" fmla="val 16200000"/>
              <a:gd name="adj2" fmla="val 4002257"/>
            </a:avLst>
          </a:prstGeom>
          <a:ln w="20320">
            <a:solidFill>
              <a:schemeClr val="accent3"/>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24" name="Oval 23"/>
          <p:cNvSpPr/>
          <p:nvPr/>
        </p:nvSpPr>
        <p:spPr>
          <a:xfrm>
            <a:off x="561889"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A</a:t>
            </a:r>
          </a:p>
        </p:txBody>
      </p:sp>
      <p:sp>
        <p:nvSpPr>
          <p:cNvPr id="25" name="Oval 24"/>
          <p:cNvSpPr/>
          <p:nvPr/>
        </p:nvSpPr>
        <p:spPr>
          <a:xfrm>
            <a:off x="918242"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B</a:t>
            </a:r>
          </a:p>
        </p:txBody>
      </p:sp>
      <p:sp>
        <p:nvSpPr>
          <p:cNvPr id="26" name="Oval 25"/>
          <p:cNvSpPr/>
          <p:nvPr/>
        </p:nvSpPr>
        <p:spPr>
          <a:xfrm>
            <a:off x="1274595"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C</a:t>
            </a:r>
          </a:p>
        </p:txBody>
      </p:sp>
      <p:sp>
        <p:nvSpPr>
          <p:cNvPr id="27" name="Oval 26"/>
          <p:cNvSpPr/>
          <p:nvPr/>
        </p:nvSpPr>
        <p:spPr>
          <a:xfrm>
            <a:off x="1630948"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D</a:t>
            </a:r>
          </a:p>
        </p:txBody>
      </p:sp>
      <p:sp>
        <p:nvSpPr>
          <p:cNvPr id="28" name="Oval 27"/>
          <p:cNvSpPr/>
          <p:nvPr/>
        </p:nvSpPr>
        <p:spPr>
          <a:xfrm>
            <a:off x="1987300"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E</a:t>
            </a:r>
          </a:p>
        </p:txBody>
      </p:sp>
      <p:sp>
        <p:nvSpPr>
          <p:cNvPr id="29" name="Oval 28"/>
          <p:cNvSpPr/>
          <p:nvPr/>
        </p:nvSpPr>
        <p:spPr>
          <a:xfrm>
            <a:off x="2343653"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F</a:t>
            </a:r>
          </a:p>
        </p:txBody>
      </p:sp>
      <p:sp>
        <p:nvSpPr>
          <p:cNvPr id="30" name="Oval 29"/>
          <p:cNvSpPr/>
          <p:nvPr/>
        </p:nvSpPr>
        <p:spPr>
          <a:xfrm>
            <a:off x="2700006"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G</a:t>
            </a:r>
          </a:p>
        </p:txBody>
      </p:sp>
      <p:sp>
        <p:nvSpPr>
          <p:cNvPr id="31" name="Oval 30"/>
          <p:cNvSpPr/>
          <p:nvPr/>
        </p:nvSpPr>
        <p:spPr>
          <a:xfrm>
            <a:off x="3056359"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H</a:t>
            </a:r>
          </a:p>
        </p:txBody>
      </p:sp>
      <p:sp>
        <p:nvSpPr>
          <p:cNvPr id="32" name="Oval 31"/>
          <p:cNvSpPr/>
          <p:nvPr/>
        </p:nvSpPr>
        <p:spPr>
          <a:xfrm>
            <a:off x="3412711"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I</a:t>
            </a:r>
          </a:p>
        </p:txBody>
      </p:sp>
      <p:sp>
        <p:nvSpPr>
          <p:cNvPr id="33" name="Oval 32"/>
          <p:cNvSpPr/>
          <p:nvPr/>
        </p:nvSpPr>
        <p:spPr>
          <a:xfrm>
            <a:off x="3769063"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J</a:t>
            </a:r>
          </a:p>
        </p:txBody>
      </p:sp>
      <p:sp>
        <p:nvSpPr>
          <p:cNvPr id="34" name="Oval 33"/>
          <p:cNvSpPr/>
          <p:nvPr/>
        </p:nvSpPr>
        <p:spPr>
          <a:xfrm>
            <a:off x="561889"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A</a:t>
            </a:r>
          </a:p>
        </p:txBody>
      </p:sp>
      <p:sp>
        <p:nvSpPr>
          <p:cNvPr id="35" name="Oval 34"/>
          <p:cNvSpPr/>
          <p:nvPr/>
        </p:nvSpPr>
        <p:spPr>
          <a:xfrm>
            <a:off x="918242"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B</a:t>
            </a:r>
          </a:p>
        </p:txBody>
      </p:sp>
      <p:sp>
        <p:nvSpPr>
          <p:cNvPr id="36" name="Oval 35"/>
          <p:cNvSpPr/>
          <p:nvPr/>
        </p:nvSpPr>
        <p:spPr>
          <a:xfrm>
            <a:off x="1274595"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C</a:t>
            </a:r>
          </a:p>
        </p:txBody>
      </p:sp>
      <p:sp>
        <p:nvSpPr>
          <p:cNvPr id="37" name="Oval 36"/>
          <p:cNvSpPr/>
          <p:nvPr/>
        </p:nvSpPr>
        <p:spPr>
          <a:xfrm>
            <a:off x="1630948"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D</a:t>
            </a:r>
          </a:p>
        </p:txBody>
      </p:sp>
      <p:sp>
        <p:nvSpPr>
          <p:cNvPr id="38" name="Oval 37"/>
          <p:cNvSpPr/>
          <p:nvPr/>
        </p:nvSpPr>
        <p:spPr>
          <a:xfrm>
            <a:off x="1987300"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E</a:t>
            </a:r>
          </a:p>
        </p:txBody>
      </p:sp>
      <p:sp>
        <p:nvSpPr>
          <p:cNvPr id="39" name="Oval 38"/>
          <p:cNvSpPr/>
          <p:nvPr/>
        </p:nvSpPr>
        <p:spPr>
          <a:xfrm>
            <a:off x="2343653"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F</a:t>
            </a:r>
          </a:p>
        </p:txBody>
      </p:sp>
      <p:sp>
        <p:nvSpPr>
          <p:cNvPr id="40" name="Oval 39"/>
          <p:cNvSpPr/>
          <p:nvPr/>
        </p:nvSpPr>
        <p:spPr>
          <a:xfrm>
            <a:off x="2700006"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G</a:t>
            </a:r>
          </a:p>
        </p:txBody>
      </p:sp>
      <p:sp>
        <p:nvSpPr>
          <p:cNvPr id="41" name="Oval 40"/>
          <p:cNvSpPr/>
          <p:nvPr/>
        </p:nvSpPr>
        <p:spPr>
          <a:xfrm>
            <a:off x="3056359"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H</a:t>
            </a:r>
          </a:p>
        </p:txBody>
      </p:sp>
      <p:sp>
        <p:nvSpPr>
          <p:cNvPr id="42" name="Oval 41"/>
          <p:cNvSpPr/>
          <p:nvPr/>
        </p:nvSpPr>
        <p:spPr>
          <a:xfrm>
            <a:off x="3412711"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I</a:t>
            </a:r>
          </a:p>
        </p:txBody>
      </p:sp>
      <p:sp>
        <p:nvSpPr>
          <p:cNvPr id="43" name="Oval 42"/>
          <p:cNvSpPr/>
          <p:nvPr/>
        </p:nvSpPr>
        <p:spPr>
          <a:xfrm>
            <a:off x="3769063"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J</a:t>
            </a:r>
          </a:p>
        </p:txBody>
      </p:sp>
      <p:cxnSp>
        <p:nvCxnSpPr>
          <p:cNvPr id="44" name="Straight Arrow Connector 43"/>
          <p:cNvCxnSpPr/>
          <p:nvPr/>
        </p:nvCxnSpPr>
        <p:spPr>
          <a:xfrm>
            <a:off x="4606604" y="4018937"/>
            <a:ext cx="1680210" cy="0"/>
          </a:xfrm>
          <a:prstGeom prst="straightConnector1">
            <a:avLst/>
          </a:prstGeom>
          <a:ln w="20320">
            <a:solidFill>
              <a:schemeClr val="accent3"/>
            </a:solidFill>
            <a:prstDash val="dash"/>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4566198" y="5004776"/>
            <a:ext cx="1699260" cy="612"/>
          </a:xfrm>
          <a:prstGeom prst="straightConnector1">
            <a:avLst/>
          </a:prstGeom>
          <a:ln w="20320">
            <a:solidFill>
              <a:schemeClr val="accent3"/>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566198" y="5252110"/>
            <a:ext cx="1680210" cy="8354"/>
          </a:xfrm>
          <a:prstGeom prst="straightConnector1">
            <a:avLst/>
          </a:prstGeom>
          <a:ln w="20320">
            <a:solidFill>
              <a:schemeClr val="accent3"/>
            </a:solidFill>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4628173" y="4514557"/>
            <a:ext cx="1637285" cy="1352"/>
          </a:xfrm>
          <a:prstGeom prst="straightConnector1">
            <a:avLst/>
          </a:prstGeom>
          <a:ln w="20320">
            <a:solidFill>
              <a:schemeClr val="accent3"/>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1" name="Text Placeholder 1"/>
          <p:cNvSpPr txBox="1">
            <a:spLocks/>
          </p:cNvSpPr>
          <p:nvPr/>
        </p:nvSpPr>
        <p:spPr>
          <a:xfrm>
            <a:off x="429768" y="2185416"/>
            <a:ext cx="5461254" cy="933671"/>
          </a:xfrm>
          <a:prstGeom prst="rect">
            <a:avLst/>
          </a:prstGeom>
        </p:spPr>
        <p:txBody>
          <a:bodyPr/>
          <a:lst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50"/>
              </a:lnSpc>
              <a:buNone/>
            </a:pPr>
            <a:r>
              <a:rPr lang="en-US" sz="1350" spc="-38" dirty="0"/>
              <a:t>Copy and paste these graphic elements to give your presentation a touch of color. Only use the official UB brand color palette. For more information, please visit </a:t>
            </a:r>
            <a:r>
              <a:rPr lang="en-US" sz="1350" spc="-38" dirty="0">
                <a:solidFill>
                  <a:srgbClr val="828383"/>
                </a:solidFill>
                <a:hlinkClick r:id="rId2"/>
              </a:rPr>
              <a:t>www.buffalo.edu/brand/creative/color/color-palette</a:t>
            </a:r>
            <a:r>
              <a:rPr lang="en-US" sz="1350" spc="-38" dirty="0">
                <a:solidFill>
                  <a:srgbClr val="828383"/>
                </a:solidFill>
              </a:rPr>
              <a:t>.</a:t>
            </a:r>
          </a:p>
        </p:txBody>
      </p:sp>
      <p:sp>
        <p:nvSpPr>
          <p:cNvPr id="63" name="Freeform 62"/>
          <p:cNvSpPr/>
          <p:nvPr/>
        </p:nvSpPr>
        <p:spPr>
          <a:xfrm>
            <a:off x="6840380" y="4983805"/>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4" name="Freeform 63"/>
          <p:cNvSpPr/>
          <p:nvPr/>
        </p:nvSpPr>
        <p:spPr>
          <a:xfrm rot="10800000">
            <a:off x="8047458" y="4996794"/>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5" name="TextBox 64"/>
          <p:cNvSpPr txBox="1"/>
          <p:nvPr/>
        </p:nvSpPr>
        <p:spPr>
          <a:xfrm>
            <a:off x="6840381" y="5021209"/>
            <a:ext cx="1336621" cy="542456"/>
          </a:xfrm>
          <a:prstGeom prst="rect">
            <a:avLst/>
          </a:prstGeom>
          <a:noFill/>
          <a:ln>
            <a:noFill/>
          </a:ln>
        </p:spPr>
        <p:txBody>
          <a:bodyPr wrap="square" rtlCol="0">
            <a:spAutoFit/>
          </a:bodyPr>
          <a:lstStyle/>
          <a:p>
            <a:pPr algn="ctr"/>
            <a:r>
              <a:rPr lang="en-US" sz="975" b="1" dirty="0">
                <a:solidFill>
                  <a:schemeClr val="accent3"/>
                </a:solidFill>
                <a:latin typeface="Arial" charset="0"/>
                <a:ea typeface="Arial" charset="0"/>
                <a:cs typeface="Arial" charset="0"/>
              </a:rPr>
              <a:t>Note: </a:t>
            </a:r>
            <a:r>
              <a:rPr lang="en-US" sz="975" dirty="0">
                <a:solidFill>
                  <a:schemeClr val="accent3"/>
                </a:solidFill>
                <a:latin typeface="Arial" charset="0"/>
                <a:ea typeface="Arial" charset="0"/>
                <a:cs typeface="Arial" charset="0"/>
              </a:rPr>
              <a:t>neque in dignissim, and quet nis et umis varius.</a:t>
            </a:r>
          </a:p>
        </p:txBody>
      </p:sp>
      <p:sp>
        <p:nvSpPr>
          <p:cNvPr id="66" name="Rectangle 65"/>
          <p:cNvSpPr/>
          <p:nvPr/>
        </p:nvSpPr>
        <p:spPr>
          <a:xfrm>
            <a:off x="6802280" y="3709845"/>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7" name="Freeform 66"/>
          <p:cNvSpPr/>
          <p:nvPr/>
        </p:nvSpPr>
        <p:spPr>
          <a:xfrm>
            <a:off x="6902021" y="3818994"/>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8" name="Freeform 67"/>
          <p:cNvSpPr/>
          <p:nvPr/>
        </p:nvSpPr>
        <p:spPr>
          <a:xfrm rot="10800000">
            <a:off x="8109099" y="3831983"/>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9" name="TextBox 68"/>
          <p:cNvSpPr txBox="1"/>
          <p:nvPr/>
        </p:nvSpPr>
        <p:spPr>
          <a:xfrm>
            <a:off x="6979883" y="3872162"/>
            <a:ext cx="1182065" cy="542456"/>
          </a:xfrm>
          <a:prstGeom prst="rect">
            <a:avLst/>
          </a:prstGeom>
          <a:noFill/>
        </p:spPr>
        <p:txBody>
          <a:bodyPr wrap="square" rtlCol="0">
            <a:spAutoFit/>
          </a:bodyPr>
          <a:lstStyle/>
          <a:p>
            <a:pPr algn="ctr"/>
            <a:r>
              <a:rPr lang="en-US" sz="975" dirty="0">
                <a:solidFill>
                  <a:schemeClr val="bg1"/>
                </a:solidFill>
                <a:latin typeface="Arial" charset="0"/>
                <a:ea typeface="Arial" charset="0"/>
                <a:cs typeface="Arial" charset="0"/>
              </a:rPr>
              <a:t>neque dignissim, and in aliquet nisl </a:t>
            </a:r>
            <a:br>
              <a:rPr lang="en-US" sz="975" dirty="0">
                <a:solidFill>
                  <a:schemeClr val="bg1"/>
                </a:solidFill>
                <a:latin typeface="Arial" charset="0"/>
                <a:ea typeface="Arial" charset="0"/>
                <a:cs typeface="Arial" charset="0"/>
              </a:rPr>
            </a:br>
            <a:r>
              <a:rPr lang="en-US" sz="975" dirty="0">
                <a:solidFill>
                  <a:schemeClr val="bg1"/>
                </a:solidFill>
                <a:latin typeface="Arial" charset="0"/>
                <a:ea typeface="Arial" charset="0"/>
                <a:cs typeface="Arial" charset="0"/>
              </a:rPr>
              <a:t>et umis varius.</a:t>
            </a:r>
          </a:p>
        </p:txBody>
      </p:sp>
      <p:cxnSp>
        <p:nvCxnSpPr>
          <p:cNvPr id="70" name="Straight Arrow Connector 69"/>
          <p:cNvCxnSpPr/>
          <p:nvPr/>
        </p:nvCxnSpPr>
        <p:spPr>
          <a:xfrm>
            <a:off x="4587554" y="4267402"/>
            <a:ext cx="1677904" cy="0"/>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flipV="1">
            <a:off x="4599536" y="5507185"/>
            <a:ext cx="1644566" cy="612"/>
          </a:xfrm>
          <a:prstGeom prst="straightConnector1">
            <a:avLst/>
          </a:prstGeom>
          <a:ln w="2032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9" name="Title 4"/>
          <p:cNvSpPr txBox="1">
            <a:spLocks/>
          </p:cNvSpPr>
          <p:nvPr/>
        </p:nvSpPr>
        <p:spPr>
          <a:xfrm>
            <a:off x="427101" y="1320800"/>
            <a:ext cx="3201490" cy="716084"/>
          </a:xfrm>
          <a:prstGeom prst="rect">
            <a:avLst/>
          </a:prstGeom>
        </p:spPr>
        <p:txBody>
          <a:bodyPr anchor="b"/>
          <a:lstStyle>
            <a:lvl1pPr algn="l" defTabSz="685800" rtl="0" eaLnBrk="1" latinLnBrk="0" hangingPunct="1">
              <a:lnSpc>
                <a:spcPct val="90000"/>
              </a:lnSpc>
              <a:spcBef>
                <a:spcPct val="0"/>
              </a:spcBef>
              <a:buNone/>
              <a:defRPr sz="2700" kern="1200">
                <a:solidFill>
                  <a:schemeClr val="tx2"/>
                </a:solidFill>
                <a:latin typeface="Georgia" charset="0"/>
                <a:ea typeface="Georgia" charset="0"/>
                <a:cs typeface="Georgia" charset="0"/>
              </a:defRPr>
            </a:lvl1pPr>
          </a:lstStyle>
          <a:p>
            <a:r>
              <a:rPr lang="en-US" dirty="0" smtClean="0"/>
              <a:t>Graphic Elements</a:t>
            </a:r>
            <a:endParaRPr lang="en-US" dirty="0"/>
          </a:p>
        </p:txBody>
      </p:sp>
    </p:spTree>
    <p:extLst>
      <p:ext uri="{BB962C8B-B14F-4D97-AF65-F5344CB8AC3E}">
        <p14:creationId xmlns:p14="http://schemas.microsoft.com/office/powerpoint/2010/main" val="2199521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20348" y="1196749"/>
            <a:ext cx="4978908" cy="915080"/>
          </a:xfrm>
        </p:spPr>
        <p:txBody>
          <a:bodyPr/>
          <a:lstStyle/>
          <a:p>
            <a:r>
              <a:rPr lang="en-US" dirty="0" smtClean="0"/>
              <a:t>Agenda</a:t>
            </a:r>
            <a:endParaRPr lang="en-US" dirty="0"/>
          </a:p>
        </p:txBody>
      </p:sp>
      <p:sp>
        <p:nvSpPr>
          <p:cNvPr id="3" name="Subtitle 2"/>
          <p:cNvSpPr>
            <a:spLocks noGrp="1"/>
          </p:cNvSpPr>
          <p:nvPr>
            <p:ph type="subTitle" idx="1"/>
          </p:nvPr>
        </p:nvSpPr>
        <p:spPr>
          <a:xfrm>
            <a:off x="493776" y="2827337"/>
            <a:ext cx="4978908" cy="2212976"/>
          </a:xfrm>
        </p:spPr>
        <p:txBody>
          <a:bodyPr/>
          <a:lstStyle/>
          <a:p>
            <a:pPr marL="342900" indent="-342900">
              <a:buFont typeface="Arial" charset="0"/>
              <a:buChar char="•"/>
            </a:pPr>
            <a:r>
              <a:rPr lang="en-US" dirty="0" smtClean="0"/>
              <a:t>How to write TLA+ specs</a:t>
            </a:r>
          </a:p>
          <a:p>
            <a:pPr marL="342900" indent="-342900">
              <a:buFont typeface="Arial" charset="0"/>
              <a:buChar char="•"/>
            </a:pPr>
            <a:r>
              <a:rPr lang="en-US" dirty="0" smtClean="0"/>
              <a:t>TLA Model Checker</a:t>
            </a:r>
          </a:p>
          <a:p>
            <a:pPr marL="342900" indent="-342900">
              <a:buFont typeface="Arial" charset="0"/>
              <a:buChar char="•"/>
            </a:pPr>
            <a:r>
              <a:rPr lang="en-US" dirty="0" err="1" smtClean="0"/>
              <a:t>PlusCal</a:t>
            </a:r>
            <a:r>
              <a:rPr lang="en-US" dirty="0" smtClean="0"/>
              <a:t> Translator</a:t>
            </a:r>
          </a:p>
          <a:p>
            <a:pPr marL="342900" indent="-342900">
              <a:buFont typeface="Arial" charset="0"/>
              <a:buChar char="•"/>
            </a:pPr>
            <a:endParaRPr lang="en-US" dirty="0"/>
          </a:p>
        </p:txBody>
      </p:sp>
    </p:spTree>
    <p:extLst>
      <p:ext uri="{BB962C8B-B14F-4D97-AF65-F5344CB8AC3E}">
        <p14:creationId xmlns:p14="http://schemas.microsoft.com/office/powerpoint/2010/main" val="109910405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TLA+ Specs</a:t>
            </a:r>
            <a:endParaRPr lang="en-US" dirty="0"/>
          </a:p>
        </p:txBody>
      </p:sp>
    </p:spTree>
    <p:extLst>
      <p:ext uri="{BB962C8B-B14F-4D97-AF65-F5344CB8AC3E}">
        <p14:creationId xmlns:p14="http://schemas.microsoft.com/office/powerpoint/2010/main" val="1372448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425196" y="2185417"/>
            <a:ext cx="6418318" cy="1766097"/>
          </a:xfrm>
        </p:spPr>
        <p:txBody>
          <a:bodyPr/>
          <a:lstStyle/>
          <a:p>
            <a:r>
              <a:rPr lang="en-US" dirty="0" smtClean="0"/>
              <a:t>Simplifying a concept by removing details</a:t>
            </a:r>
          </a:p>
          <a:p>
            <a:r>
              <a:rPr lang="en-US" dirty="0" smtClean="0"/>
              <a:t>Abstraction is most important part of engineering</a:t>
            </a:r>
            <a:endParaRPr lang="en-US" dirty="0"/>
          </a:p>
          <a:p>
            <a:r>
              <a:rPr lang="en-US" dirty="0" smtClean="0"/>
              <a:t>It lets us understand complex systems</a:t>
            </a:r>
            <a:endParaRPr lang="en-US" dirty="0"/>
          </a:p>
        </p:txBody>
      </p:sp>
      <p:sp>
        <p:nvSpPr>
          <p:cNvPr id="3" name="Title 2"/>
          <p:cNvSpPr>
            <a:spLocks noGrp="1"/>
          </p:cNvSpPr>
          <p:nvPr>
            <p:ph type="title"/>
          </p:nvPr>
        </p:nvSpPr>
        <p:spPr/>
        <p:txBody>
          <a:bodyPr/>
          <a:lstStyle/>
          <a:p>
            <a:r>
              <a:rPr lang="en-US" dirty="0" smtClean="0"/>
              <a:t>Abstraction</a:t>
            </a:r>
            <a:endParaRPr lang="en-US" dirty="0"/>
          </a:p>
        </p:txBody>
      </p:sp>
      <p:sp>
        <p:nvSpPr>
          <p:cNvPr id="5" name="Rectangle 4"/>
          <p:cNvSpPr/>
          <p:nvPr/>
        </p:nvSpPr>
        <p:spPr>
          <a:xfrm>
            <a:off x="772066" y="4281093"/>
            <a:ext cx="4910277" cy="13032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 name="Freeform 5"/>
          <p:cNvSpPr/>
          <p:nvPr/>
        </p:nvSpPr>
        <p:spPr>
          <a:xfrm rot="10800000">
            <a:off x="5311942" y="4431453"/>
            <a:ext cx="177603" cy="95410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7" name="TextBox 6"/>
          <p:cNvSpPr txBox="1"/>
          <p:nvPr/>
        </p:nvSpPr>
        <p:spPr>
          <a:xfrm>
            <a:off x="1243589" y="4431453"/>
            <a:ext cx="4362272" cy="954107"/>
          </a:xfrm>
          <a:prstGeom prst="rect">
            <a:avLst/>
          </a:prstGeom>
          <a:noFill/>
        </p:spPr>
        <p:txBody>
          <a:bodyPr wrap="square" rtlCol="0">
            <a:spAutoFit/>
          </a:bodyPr>
          <a:lstStyle/>
          <a:p>
            <a:r>
              <a:rPr lang="en-US" sz="1400" dirty="0">
                <a:solidFill>
                  <a:schemeClr val="bg1"/>
                </a:solidFill>
              </a:rPr>
              <a:t>The hard part of learning to write TLA+ specs is learning to think abstractly about the system</a:t>
            </a:r>
            <a:r>
              <a:rPr lang="en-US" sz="1400" dirty="0" smtClean="0">
                <a:solidFill>
                  <a:schemeClr val="bg1"/>
                </a:solidFill>
              </a:rPr>
              <a:t>.</a:t>
            </a:r>
          </a:p>
          <a:p>
            <a:endParaRPr lang="en-US" sz="1400" dirty="0">
              <a:solidFill>
                <a:schemeClr val="bg1"/>
              </a:solidFill>
              <a:latin typeface="Arial" charset="0"/>
              <a:ea typeface="Arial" charset="0"/>
              <a:cs typeface="Arial" charset="0"/>
            </a:endParaRPr>
          </a:p>
          <a:p>
            <a:r>
              <a:rPr lang="en-US" sz="1400" dirty="0" smtClean="0">
                <a:solidFill>
                  <a:schemeClr val="bg1"/>
                </a:solidFill>
                <a:latin typeface="Arial" charset="0"/>
                <a:ea typeface="Arial" charset="0"/>
                <a:cs typeface="Arial" charset="0"/>
              </a:rPr>
              <a:t>-</a:t>
            </a:r>
            <a:r>
              <a:rPr lang="en-US" sz="1400" dirty="0">
                <a:solidFill>
                  <a:schemeClr val="bg1"/>
                </a:solidFill>
              </a:rPr>
              <a:t> Brannon </a:t>
            </a:r>
            <a:r>
              <a:rPr lang="en-US" sz="1400" dirty="0" smtClean="0">
                <a:solidFill>
                  <a:schemeClr val="bg1"/>
                </a:solidFill>
              </a:rPr>
              <a:t>Batson, former intel engineer</a:t>
            </a:r>
            <a:endParaRPr lang="en-US" sz="1400" dirty="0">
              <a:solidFill>
                <a:schemeClr val="bg1"/>
              </a:solidFill>
              <a:latin typeface="Arial" charset="0"/>
              <a:ea typeface="Arial" charset="0"/>
              <a:cs typeface="Arial" charset="0"/>
            </a:endParaRPr>
          </a:p>
        </p:txBody>
      </p:sp>
      <p:sp>
        <p:nvSpPr>
          <p:cNvPr id="8" name="Freeform 7"/>
          <p:cNvSpPr/>
          <p:nvPr/>
        </p:nvSpPr>
        <p:spPr>
          <a:xfrm>
            <a:off x="949671" y="4431452"/>
            <a:ext cx="117130" cy="954107"/>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Tree>
    <p:extLst>
      <p:ext uri="{BB962C8B-B14F-4D97-AF65-F5344CB8AC3E}">
        <p14:creationId xmlns:p14="http://schemas.microsoft.com/office/powerpoint/2010/main" val="17164477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sz="1800" dirty="0"/>
              <a:t>An execution of a system is represented as a </a:t>
            </a:r>
            <a:r>
              <a:rPr lang="en-US" sz="1800" dirty="0">
                <a:solidFill>
                  <a:srgbClr val="C00000"/>
                </a:solidFill>
              </a:rPr>
              <a:t>sequence</a:t>
            </a:r>
            <a:r>
              <a:rPr lang="en-US" sz="1800" dirty="0"/>
              <a:t> of </a:t>
            </a:r>
            <a:r>
              <a:rPr lang="en-US" sz="1800" dirty="0">
                <a:solidFill>
                  <a:srgbClr val="C00000"/>
                </a:solidFill>
              </a:rPr>
              <a:t>discrete</a:t>
            </a:r>
            <a:r>
              <a:rPr lang="en-US" sz="1800" dirty="0"/>
              <a:t> </a:t>
            </a:r>
            <a:r>
              <a:rPr lang="en-US" sz="1800" dirty="0">
                <a:solidFill>
                  <a:srgbClr val="C00000"/>
                </a:solidFill>
              </a:rPr>
              <a:t>step</a:t>
            </a:r>
            <a:r>
              <a:rPr lang="en-US" sz="1800" dirty="0"/>
              <a:t>s.</a:t>
            </a:r>
            <a:endParaRPr lang="en-US" sz="1800" dirty="0" smtClean="0"/>
          </a:p>
          <a:p>
            <a:pPr marL="285750" indent="-285750">
              <a:buFont typeface="Arial" charset="0"/>
              <a:buChar char="•"/>
            </a:pPr>
            <a:endParaRPr lang="en-US" dirty="0" smtClean="0"/>
          </a:p>
          <a:p>
            <a:pPr marL="285750" indent="-285750">
              <a:buFont typeface="Arial" charset="0"/>
              <a:buChar char="•"/>
            </a:pPr>
            <a:r>
              <a:rPr lang="en-US" dirty="0" smtClean="0">
                <a:solidFill>
                  <a:schemeClr val="tx2"/>
                </a:solidFill>
              </a:rPr>
              <a:t>Discrete</a:t>
            </a:r>
            <a:r>
              <a:rPr lang="en-US" dirty="0"/>
              <a:t>: we can abstract its continuous evolution as a sequence of discrete events</a:t>
            </a:r>
            <a:r>
              <a:rPr lang="en-US" dirty="0" smtClean="0"/>
              <a:t>.</a:t>
            </a:r>
          </a:p>
          <a:p>
            <a:pPr marL="285750" indent="-285750">
              <a:buFont typeface="Arial" charset="0"/>
              <a:buChar char="•"/>
            </a:pPr>
            <a:r>
              <a:rPr lang="en-US" dirty="0">
                <a:solidFill>
                  <a:schemeClr val="tx2"/>
                </a:solidFill>
              </a:rPr>
              <a:t>Sequence</a:t>
            </a:r>
            <a:r>
              <a:rPr lang="en-US" dirty="0"/>
              <a:t>: We can simulate a concurrent system with a sequential program.</a:t>
            </a:r>
            <a:endParaRPr lang="en-US" dirty="0" smtClean="0"/>
          </a:p>
          <a:p>
            <a:pPr marL="285750" indent="-285750">
              <a:buFont typeface="Arial" charset="0"/>
              <a:buChar char="•"/>
            </a:pPr>
            <a:r>
              <a:rPr lang="en-US" dirty="0">
                <a:solidFill>
                  <a:schemeClr val="tx2"/>
                </a:solidFill>
              </a:rPr>
              <a:t>Step</a:t>
            </a:r>
            <a:r>
              <a:rPr lang="en-US" dirty="0"/>
              <a:t>: TLA+ describes a step as a state change.</a:t>
            </a:r>
          </a:p>
          <a:p>
            <a:endParaRPr lang="en-US" dirty="0" smtClean="0"/>
          </a:p>
        </p:txBody>
      </p:sp>
      <p:sp>
        <p:nvSpPr>
          <p:cNvPr id="3" name="Title 2"/>
          <p:cNvSpPr>
            <a:spLocks noGrp="1"/>
          </p:cNvSpPr>
          <p:nvPr>
            <p:ph type="title"/>
          </p:nvPr>
        </p:nvSpPr>
        <p:spPr/>
        <p:txBody>
          <a:bodyPr/>
          <a:lstStyle/>
          <a:p>
            <a:r>
              <a:rPr lang="en-US" dirty="0" smtClean="0"/>
              <a:t>Basic Abstraction underlying TLA+</a:t>
            </a:r>
            <a:endParaRPr lang="en-US" dirty="0"/>
          </a:p>
        </p:txBody>
      </p:sp>
    </p:spTree>
    <p:extLst>
      <p:ext uri="{BB962C8B-B14F-4D97-AF65-F5344CB8AC3E}">
        <p14:creationId xmlns:p14="http://schemas.microsoft.com/office/powerpoint/2010/main" val="2060449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State Machines</a:t>
            </a:r>
            <a:endParaRPr lang="en-US" dirty="0"/>
          </a:p>
        </p:txBody>
      </p:sp>
    </p:spTree>
    <p:extLst>
      <p:ext uri="{BB962C8B-B14F-4D97-AF65-F5344CB8AC3E}">
        <p14:creationId xmlns:p14="http://schemas.microsoft.com/office/powerpoint/2010/main" val="6463430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marL="38100" indent="0">
              <a:buNone/>
            </a:pPr>
            <a:r>
              <a:rPr lang="en-US" dirty="0" smtClean="0"/>
              <a:t>A </a:t>
            </a:r>
            <a:r>
              <a:rPr lang="en-US" dirty="0"/>
              <a:t>state is an assignment of values to variables, so a state machine is described by</a:t>
            </a:r>
            <a:r>
              <a:rPr lang="en-US" dirty="0" smtClean="0"/>
              <a:t>: </a:t>
            </a:r>
          </a:p>
          <a:p>
            <a:pPr marL="381000" indent="-342900">
              <a:buFont typeface="+mj-lt"/>
              <a:buAutoNum type="arabicPeriod"/>
            </a:pPr>
            <a:r>
              <a:rPr lang="en-US" dirty="0" smtClean="0"/>
              <a:t>What </a:t>
            </a:r>
            <a:r>
              <a:rPr lang="en-US" dirty="0"/>
              <a:t>the variables are. </a:t>
            </a:r>
          </a:p>
          <a:p>
            <a:pPr marL="381000" indent="-342900">
              <a:buFont typeface="+mj-lt"/>
              <a:buAutoNum type="arabicPeriod"/>
            </a:pPr>
            <a:r>
              <a:rPr lang="en-US" dirty="0" smtClean="0"/>
              <a:t>Possible </a:t>
            </a:r>
            <a:r>
              <a:rPr lang="en-US" dirty="0"/>
              <a:t>initial values of variables. </a:t>
            </a:r>
          </a:p>
          <a:p>
            <a:pPr marL="381000" indent="-342900">
              <a:buFont typeface="+mj-lt"/>
              <a:buAutoNum type="arabicPeriod"/>
            </a:pPr>
            <a:r>
              <a:rPr lang="en-US" dirty="0" smtClean="0"/>
              <a:t>A </a:t>
            </a:r>
            <a:r>
              <a:rPr lang="en-US" dirty="0"/>
              <a:t>relation between their values in the current state and their possible values in the next state</a:t>
            </a:r>
            <a:r>
              <a:rPr lang="en-US" dirty="0" smtClean="0"/>
              <a:t>.</a:t>
            </a:r>
            <a:br>
              <a:rPr lang="en-US" dirty="0" smtClean="0"/>
            </a:br>
            <a:r>
              <a:rPr lang="en-US" dirty="0" smtClean="0"/>
              <a:t/>
            </a:r>
            <a:br>
              <a:rPr lang="en-US" dirty="0" smtClean="0"/>
            </a:br>
            <a:r>
              <a:rPr lang="en-US" dirty="0" smtClean="0"/>
              <a:t/>
            </a:r>
            <a:br>
              <a:rPr lang="en-US" dirty="0" smtClean="0"/>
            </a:br>
            <a:r>
              <a:rPr lang="en-US" dirty="0" smtClean="0"/>
              <a:t>Let’s check with a tiny C program.</a:t>
            </a:r>
            <a:endParaRPr lang="en-US" dirty="0"/>
          </a:p>
        </p:txBody>
      </p:sp>
      <p:sp>
        <p:nvSpPr>
          <p:cNvPr id="3" name="Title 2"/>
          <p:cNvSpPr>
            <a:spLocks noGrp="1"/>
          </p:cNvSpPr>
          <p:nvPr>
            <p:ph type="title"/>
          </p:nvPr>
        </p:nvSpPr>
        <p:spPr/>
        <p:txBody>
          <a:bodyPr/>
          <a:lstStyle/>
          <a:p>
            <a:r>
              <a:rPr lang="en-US" dirty="0" smtClean="0"/>
              <a:t>Introducing State Machines</a:t>
            </a:r>
            <a:endParaRPr lang="en-US" dirty="0"/>
          </a:p>
        </p:txBody>
      </p:sp>
    </p:spTree>
    <p:extLst>
      <p:ext uri="{BB962C8B-B14F-4D97-AF65-F5344CB8AC3E}">
        <p14:creationId xmlns:p14="http://schemas.microsoft.com/office/powerpoint/2010/main" val="1387045923"/>
      </p:ext>
    </p:extLst>
  </p:cSld>
  <p:clrMapOvr>
    <a:masterClrMapping/>
  </p:clrMapOvr>
  <p:timing>
    <p:tnLst>
      <p:par>
        <p:cTn id="1" dur="indefinite" restart="never" nodeType="tmRoot"/>
      </p:par>
    </p:tnLst>
  </p:timing>
</p:sld>
</file>

<file path=ppt/theme/theme1.xml><?xml version="1.0" encoding="utf-8"?>
<a:theme xmlns:a="http://schemas.openxmlformats.org/drawingml/2006/main" name="UB Powerpoint Template">
  <a:themeElements>
    <a:clrScheme name="UB Color Palette">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3354</TotalTime>
  <Words>1457</Words>
  <Application>Microsoft Macintosh PowerPoint</Application>
  <PresentationFormat>On-screen Show (4:3)</PresentationFormat>
  <Paragraphs>294</Paragraphs>
  <Slides>31</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Courier</vt:lpstr>
      <vt:lpstr>Courier New</vt:lpstr>
      <vt:lpstr>Georgia</vt:lpstr>
      <vt:lpstr>LucidaGrande</vt:lpstr>
      <vt:lpstr>Mangal</vt:lpstr>
      <vt:lpstr>Arial</vt:lpstr>
      <vt:lpstr>UB Powerpoint Template</vt:lpstr>
      <vt:lpstr>Tla+ </vt:lpstr>
      <vt:lpstr>Leslie Lamport</vt:lpstr>
      <vt:lpstr>What is TLA+</vt:lpstr>
      <vt:lpstr>Agenda</vt:lpstr>
      <vt:lpstr>TLA+ Specs</vt:lpstr>
      <vt:lpstr>Abstraction</vt:lpstr>
      <vt:lpstr>Basic Abstraction underlying TLA+</vt:lpstr>
      <vt:lpstr>State Machines</vt:lpstr>
      <vt:lpstr>Introducing State Machines</vt:lpstr>
      <vt:lpstr>A Trivial Example</vt:lpstr>
      <vt:lpstr>A Trivial Example</vt:lpstr>
      <vt:lpstr>A Trivial Example</vt:lpstr>
      <vt:lpstr>A Trivial Example</vt:lpstr>
      <vt:lpstr>A Trivial Example</vt:lpstr>
      <vt:lpstr>A Trivial Example</vt:lpstr>
      <vt:lpstr>A Trivial Example</vt:lpstr>
      <vt:lpstr>A Trivial Example</vt:lpstr>
      <vt:lpstr>The Complete Specification</vt:lpstr>
      <vt:lpstr>Die Hard Problem</vt:lpstr>
      <vt:lpstr>Variables and Steps</vt:lpstr>
      <vt:lpstr>Die Hard DEMO</vt:lpstr>
      <vt:lpstr>Divider Slide</vt:lpstr>
      <vt:lpstr>Click to edit title</vt:lpstr>
      <vt:lpstr>Click to edit title</vt:lpstr>
      <vt:lpstr>Click to edit title</vt:lpstr>
      <vt:lpstr>Click to edit title</vt:lpstr>
      <vt:lpstr>Click to edit title</vt:lpstr>
      <vt:lpstr>Click to edit title</vt:lpstr>
      <vt:lpstr>PowerPoint Presentation</vt:lpstr>
      <vt:lpstr>Click to add title</vt:lpstr>
      <vt:lpstr>PowerPoint Presentation</vt:lpstr>
    </vt:vector>
  </TitlesOfParts>
  <Manager/>
  <Company/>
  <LinksUpToDate>false</LinksUpToDate>
  <SharedDoc>false</SharedDoc>
  <HyperlinkBase/>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Microsoft Office User</cp:lastModifiedBy>
  <cp:revision>219</cp:revision>
  <cp:lastPrinted>2015-10-19T19:01:41Z</cp:lastPrinted>
  <dcterms:created xsi:type="dcterms:W3CDTF">2016-06-28T14:05:07Z</dcterms:created>
  <dcterms:modified xsi:type="dcterms:W3CDTF">2019-04-10T09:34:02Z</dcterms:modified>
  <cp:category/>
</cp:coreProperties>
</file>